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70" r:id="rId4"/>
    <p:sldId id="259" r:id="rId5"/>
    <p:sldId id="260" r:id="rId6"/>
    <p:sldId id="261" r:id="rId7"/>
    <p:sldId id="262" r:id="rId8"/>
    <p:sldId id="267" r:id="rId9"/>
    <p:sldId id="268" r:id="rId10"/>
    <p:sldId id="263" r:id="rId11"/>
    <p:sldId id="266" r:id="rId12"/>
    <p:sldId id="265" r:id="rId13"/>
    <p:sldId id="269" r:id="rId14"/>
    <p:sldId id="271" r:id="rId1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Destaqu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édio 2 - Destaqu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42D4-837F-43CB-B33F-8D674FB66BBB}" type="datetimeFigureOut">
              <a:rPr lang="pt-PT" smtClean="0"/>
              <a:t>23/01/2017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C8C6D-E8B8-4427-96BC-3670DD9547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64888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42D4-837F-43CB-B33F-8D674FB66BBB}" type="datetimeFigureOut">
              <a:rPr lang="pt-PT" smtClean="0"/>
              <a:t>23/01/2017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C8C6D-E8B8-4427-96BC-3670DD9547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0810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42D4-837F-43CB-B33F-8D674FB66BBB}" type="datetimeFigureOut">
              <a:rPr lang="pt-PT" smtClean="0"/>
              <a:t>23/01/2017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C8C6D-E8B8-4427-96BC-3670DD9547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996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42D4-837F-43CB-B33F-8D674FB66BBB}" type="datetimeFigureOut">
              <a:rPr lang="pt-PT" smtClean="0"/>
              <a:t>23/01/2017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C8C6D-E8B8-4427-96BC-3670DD9547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3022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42D4-837F-43CB-B33F-8D674FB66BBB}" type="datetimeFigureOut">
              <a:rPr lang="pt-PT" smtClean="0"/>
              <a:t>23/01/2017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C8C6D-E8B8-4427-96BC-3670DD9547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2218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42D4-837F-43CB-B33F-8D674FB66BBB}" type="datetimeFigureOut">
              <a:rPr lang="pt-PT" smtClean="0"/>
              <a:t>23/01/2017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C8C6D-E8B8-4427-96BC-3670DD9547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67731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42D4-837F-43CB-B33F-8D674FB66BBB}" type="datetimeFigureOut">
              <a:rPr lang="pt-PT" smtClean="0"/>
              <a:t>23/01/2017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C8C6D-E8B8-4427-96BC-3670DD9547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531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42D4-837F-43CB-B33F-8D674FB66BBB}" type="datetimeFigureOut">
              <a:rPr lang="pt-PT" smtClean="0"/>
              <a:t>23/01/2017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C8C6D-E8B8-4427-96BC-3670DD9547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071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42D4-837F-43CB-B33F-8D674FB66BBB}" type="datetimeFigureOut">
              <a:rPr lang="pt-PT" smtClean="0"/>
              <a:t>23/01/2017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C8C6D-E8B8-4427-96BC-3670DD9547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5543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42D4-837F-43CB-B33F-8D674FB66BBB}" type="datetimeFigureOut">
              <a:rPr lang="pt-PT" smtClean="0"/>
              <a:t>23/01/2017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C8C6D-E8B8-4427-96BC-3670DD9547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652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42D4-837F-43CB-B33F-8D674FB66BBB}" type="datetimeFigureOut">
              <a:rPr lang="pt-PT" smtClean="0"/>
              <a:t>23/01/2017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C8C6D-E8B8-4427-96BC-3670DD9547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9615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542D4-837F-43CB-B33F-8D674FB66BBB}" type="datetimeFigureOut">
              <a:rPr lang="pt-PT" smtClean="0"/>
              <a:t>23/01/2017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C8C6D-E8B8-4427-96BC-3670DD9547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1931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515600" y="638012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Katia Dourado</a:t>
            </a:r>
            <a:endParaRPr lang="pt-PT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60" y="476413"/>
            <a:ext cx="7720013" cy="579001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1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14"/>
    </mc:Choice>
    <mc:Fallback>
      <p:transition spd="slow" advTm="9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611" x="679450" y="5027613"/>
          <p14:tracePt t="4996" x="704850" y="5027613"/>
          <p14:tracePt t="5003" x="776288" y="5027613"/>
          <p14:tracePt t="5011" x="874713" y="5027613"/>
          <p14:tracePt t="5022" x="1036638" y="5027613"/>
          <p14:tracePt t="5039" x="1500188" y="5027613"/>
          <p14:tracePt t="5055" x="2268538" y="4946650"/>
          <p14:tracePt t="5072" x="3081338" y="4867275"/>
          <p14:tracePt t="5089" x="3956050" y="4741863"/>
          <p14:tracePt t="5105" x="4875213" y="4589463"/>
          <p14:tracePt t="5122" x="5670550" y="4491038"/>
          <p14:tracePt t="5139" x="6232525" y="4402138"/>
          <p14:tracePt t="5156" x="6813550" y="4313238"/>
          <p14:tracePt t="5172" x="7089775" y="4251325"/>
          <p14:tracePt t="5189" x="7323138" y="4179888"/>
          <p14:tracePt t="5205" x="7518400" y="4125913"/>
          <p14:tracePt t="5222" x="7661275" y="4062413"/>
          <p14:tracePt t="5239" x="7796213" y="4010025"/>
          <p14:tracePt t="5255" x="7902575" y="3946525"/>
          <p14:tracePt t="5272" x="7991475" y="3884613"/>
          <p14:tracePt t="5289" x="8054975" y="3840163"/>
          <p14:tracePt t="5306" x="8116888" y="3803650"/>
          <p14:tracePt t="5322" x="8180388" y="3759200"/>
          <p14:tracePt t="5339" x="8269288" y="3705225"/>
          <p14:tracePt t="5356" x="8402638" y="3625850"/>
          <p14:tracePt t="5372" x="8456613" y="3571875"/>
          <p14:tracePt t="5389" x="8491538" y="3517900"/>
          <p14:tracePt t="5406" x="8510588" y="3473450"/>
          <p14:tracePt t="5422" x="8518525" y="3455988"/>
          <p14:tracePt t="5439" x="8528050" y="3419475"/>
          <p14:tracePt t="5456" x="8537575" y="3375025"/>
          <p14:tracePt t="5472" x="8537575" y="3322638"/>
          <p14:tracePt t="5489" x="8555038" y="3232150"/>
          <p14:tracePt t="5506" x="8555038" y="3152775"/>
          <p14:tracePt t="5522" x="8555038" y="3009900"/>
          <p14:tracePt t="5539" x="8555038" y="2840038"/>
          <p14:tracePt t="5556" x="8555038" y="2768600"/>
          <p14:tracePt t="5573" x="8555038" y="2705100"/>
          <p14:tracePt t="5589" x="8555038" y="2608263"/>
          <p14:tracePt t="5606" x="8555038" y="2482850"/>
          <p14:tracePt t="5622" x="8518525" y="2330450"/>
          <p14:tracePt t="5639" x="8474075" y="2133600"/>
          <p14:tracePt t="5656" x="8429625" y="1965325"/>
          <p14:tracePt t="5673" x="8367713" y="1776413"/>
          <p14:tracePt t="5689" x="8277225" y="1598613"/>
          <p14:tracePt t="5706" x="8224838" y="1465263"/>
          <p14:tracePt t="5723" x="8153400" y="1312863"/>
          <p14:tracePt t="5740" x="8062913" y="1187450"/>
          <p14:tracePt t="5756" x="8037513" y="1160463"/>
          <p14:tracePt t="5773" x="8027988" y="1160463"/>
          <p14:tracePt t="5789" x="8027988" y="1152525"/>
          <p14:tracePt t="5823" x="8001000" y="1152525"/>
          <p14:tracePt t="5839" x="7956550" y="1152525"/>
          <p14:tracePt t="5856" x="7894638" y="1152525"/>
          <p14:tracePt t="5873" x="7840663" y="1152525"/>
          <p14:tracePt t="5890" x="7804150" y="1152525"/>
          <p14:tracePt t="5906" x="7769225" y="1160463"/>
          <p14:tracePt t="5923" x="7724775" y="1187450"/>
          <p14:tracePt t="5940" x="7680325" y="1231900"/>
          <p14:tracePt t="5956" x="7653338" y="1276350"/>
          <p14:tracePt t="5973" x="7626350" y="1339850"/>
          <p14:tracePt t="5989" x="7581900" y="1419225"/>
          <p14:tracePt t="6006" x="7572375" y="1465263"/>
          <p14:tracePt t="6023" x="7537450" y="1527175"/>
          <p14:tracePt t="6039" x="7518400" y="1554163"/>
          <p14:tracePt t="6056" x="7510463" y="1589088"/>
          <p14:tracePt t="6073" x="7491413" y="1625600"/>
          <p14:tracePt t="6089" x="7483475" y="1652588"/>
          <p14:tracePt t="6106" x="7473950" y="1714500"/>
          <p14:tracePt t="6123" x="7466013" y="1785938"/>
          <p14:tracePt t="6140" x="7446963" y="1911350"/>
          <p14:tracePt t="6156" x="7439025" y="1955800"/>
          <p14:tracePt t="6173" x="7412038" y="2036763"/>
          <p14:tracePt t="6190" x="7412038" y="2054225"/>
          <p14:tracePt t="6206" x="7402513" y="2081213"/>
          <p14:tracePt t="6223" x="7394575" y="2089150"/>
          <p14:tracePt t="6240" x="7394575" y="2116138"/>
          <p14:tracePt t="6256" x="7385050" y="2152650"/>
          <p14:tracePt t="6273" x="7375525" y="2214563"/>
          <p14:tracePt t="6290" x="7367588" y="2268538"/>
          <p14:tracePt t="6306" x="7367588" y="2339975"/>
          <p14:tracePt t="6323" x="7367588" y="2411413"/>
          <p14:tracePt t="6340" x="7367588" y="2482850"/>
          <p14:tracePt t="6356" x="7367588" y="2527300"/>
          <p14:tracePt t="6373" x="7367588" y="2562225"/>
          <p14:tracePt t="6390" x="7367588" y="2625725"/>
          <p14:tracePt t="6406" x="7367588" y="2705100"/>
          <p14:tracePt t="6423" x="7367588" y="2813050"/>
          <p14:tracePt t="6440" x="7367588" y="2911475"/>
          <p14:tracePt t="6456" x="7367588" y="3009900"/>
          <p14:tracePt t="6473" x="7367588" y="3108325"/>
          <p14:tracePt t="6490" x="7394575" y="3214688"/>
          <p14:tracePt t="6507" x="7429500" y="3330575"/>
          <p14:tracePt t="6523" x="7456488" y="3446463"/>
          <p14:tracePt t="6540" x="7554913" y="3616325"/>
          <p14:tracePt t="6557" x="7626350" y="3714750"/>
          <p14:tracePt t="6573" x="7724775" y="3813175"/>
          <p14:tracePt t="6590" x="7840663" y="3875088"/>
          <p14:tracePt t="6607" x="7956550" y="3919538"/>
          <p14:tracePt t="6623" x="8062913" y="3956050"/>
          <p14:tracePt t="6640" x="8180388" y="3990975"/>
          <p14:tracePt t="6657" x="8277225" y="4010025"/>
          <p14:tracePt t="6673" x="8375650" y="4044950"/>
          <p14:tracePt t="6690" x="8466138" y="4044950"/>
          <p14:tracePt t="6707" x="8510588" y="4044950"/>
          <p14:tracePt t="6723" x="8562975" y="4027488"/>
          <p14:tracePt t="6740" x="8661400" y="3929063"/>
          <p14:tracePt t="6757" x="8715375" y="3822700"/>
          <p14:tracePt t="6774" x="8759825" y="3687763"/>
          <p14:tracePt t="6790" x="8796338" y="3517900"/>
          <p14:tracePt t="6807" x="8804275" y="3340100"/>
          <p14:tracePt t="6823" x="8804275" y="3170238"/>
          <p14:tracePt t="6840" x="8804275" y="3027363"/>
          <p14:tracePt t="6857" x="8786813" y="2894013"/>
          <p14:tracePt t="6874" x="8769350" y="2768600"/>
          <p14:tracePt t="6890" x="8715375" y="2633663"/>
          <p14:tracePt t="6907" x="8688388" y="2509838"/>
          <p14:tracePt t="6924" x="8626475" y="2393950"/>
          <p14:tracePt t="6940" x="8518525" y="2197100"/>
          <p14:tracePt t="6957" x="8447088" y="2071688"/>
          <p14:tracePt t="6974" x="8348663" y="1938338"/>
          <p14:tracePt t="6990" x="8251825" y="1795463"/>
          <p14:tracePt t="7007" x="8180388" y="1714500"/>
          <p14:tracePt t="7024" x="8134350" y="1670050"/>
          <p14:tracePt t="7040" x="8116888" y="1643063"/>
          <p14:tracePt t="7057" x="8099425" y="1625600"/>
          <p14:tracePt t="7074" x="8081963" y="1608138"/>
          <p14:tracePt t="7090" x="8062913" y="1589088"/>
          <p14:tracePt t="7092" x="8054975" y="1581150"/>
          <p14:tracePt t="7107" x="8027988" y="1571625"/>
          <p14:tracePt t="7124" x="7858125" y="1500188"/>
          <p14:tracePt t="7141" x="7759700" y="1465263"/>
          <p14:tracePt t="7157" x="7670800" y="1455738"/>
          <p14:tracePt t="7174" x="7608888" y="1455738"/>
          <p14:tracePt t="7190" x="7554913" y="1455738"/>
          <p14:tracePt t="7207" x="7473950" y="1490663"/>
          <p14:tracePt t="7224" x="7402513" y="1571625"/>
          <p14:tracePt t="7240" x="7323138" y="1652588"/>
          <p14:tracePt t="7257" x="7251700" y="1731963"/>
          <p14:tracePt t="7274" x="7205663" y="1803400"/>
          <p14:tracePt t="7290" x="7161213" y="1893888"/>
          <p14:tracePt t="7307" x="7134225" y="1965325"/>
          <p14:tracePt t="7324" x="7116763" y="2054225"/>
          <p14:tracePt t="7341" x="7072313" y="2251075"/>
          <p14:tracePt t="7357" x="7054850" y="2347913"/>
          <p14:tracePt t="7374" x="7037388" y="2473325"/>
          <p14:tracePt t="7391" x="7037388" y="2608263"/>
          <p14:tracePt t="7407" x="7037388" y="2759075"/>
          <p14:tracePt t="7424" x="7037388" y="2919413"/>
          <p14:tracePt t="7441" x="7037388" y="3062288"/>
          <p14:tracePt t="7457" x="7037388" y="3152775"/>
          <p14:tracePt t="7474" x="7037388" y="3251200"/>
          <p14:tracePt t="7491" x="7037388" y="3340100"/>
          <p14:tracePt t="7508" x="7045325" y="3402013"/>
          <p14:tracePt t="7524" x="7072313" y="3500438"/>
          <p14:tracePt t="7541" x="7099300" y="3554413"/>
          <p14:tracePt t="7557" x="7143750" y="3608388"/>
          <p14:tracePt t="7574" x="7197725" y="3687763"/>
          <p14:tracePt t="7591" x="7251700" y="3741738"/>
          <p14:tracePt t="7607" x="7277100" y="3786188"/>
          <p14:tracePt t="7624" x="7304088" y="3822700"/>
          <p14:tracePt t="7641" x="7323138" y="3857625"/>
          <p14:tracePt t="7657" x="7340600" y="3894138"/>
          <p14:tracePt t="7691" x="7348538" y="3894138"/>
          <p14:tracePt t="7709" x="7348538" y="3911600"/>
          <p14:tracePt t="7725" x="7367588" y="3919538"/>
          <p14:tracePt t="7861" x="7367588" y="3929063"/>
          <p14:tracePt t="7925" x="7367588" y="39385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394" y="1994705"/>
            <a:ext cx="1870010" cy="2054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1287887" y="270456"/>
            <a:ext cx="9285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err="1"/>
              <a:t>Temporale</a:t>
            </a:r>
            <a:r>
              <a:rPr lang="pt-PT" sz="3200" b="1" dirty="0"/>
              <a:t> </a:t>
            </a:r>
            <a:r>
              <a:rPr lang="pt-PT" sz="3200" b="1" dirty="0" err="1"/>
              <a:t>Präpositionen</a:t>
            </a:r>
            <a:r>
              <a:rPr lang="pt-PT" sz="3200" b="1" dirty="0"/>
              <a:t>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63639" y="1223493"/>
            <a:ext cx="606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sz="2400" dirty="0" err="1" smtClean="0"/>
              <a:t>Wann</a:t>
            </a:r>
            <a:r>
              <a:rPr lang="pt-PT" sz="2400" dirty="0" smtClean="0"/>
              <a:t> </a:t>
            </a:r>
            <a:r>
              <a:rPr lang="pt-PT" sz="2400" dirty="0" err="1" smtClean="0"/>
              <a:t>gehen</a:t>
            </a:r>
            <a:r>
              <a:rPr lang="pt-PT" sz="2400" dirty="0" smtClean="0"/>
              <a:t> Sie </a:t>
            </a:r>
            <a:r>
              <a:rPr lang="pt-PT" sz="2400" dirty="0" err="1" smtClean="0"/>
              <a:t>zum</a:t>
            </a:r>
            <a:r>
              <a:rPr lang="pt-PT" sz="2400" dirty="0" smtClean="0"/>
              <a:t> </a:t>
            </a:r>
            <a:r>
              <a:rPr lang="pt-PT" sz="2400" dirty="0" err="1" smtClean="0"/>
              <a:t>Deutschkurs</a:t>
            </a:r>
            <a:r>
              <a:rPr lang="pt-PT" sz="2400" dirty="0" smtClean="0"/>
              <a:t>?</a:t>
            </a:r>
            <a:endParaRPr lang="pt-PT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1017431" y="2652831"/>
            <a:ext cx="149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 smtClean="0"/>
              <a:t>Tageszeit</a:t>
            </a:r>
            <a:endParaRPr lang="pt-PT" sz="2400" b="1" dirty="0"/>
          </a:p>
        </p:txBody>
      </p:sp>
      <p:sp>
        <p:nvSpPr>
          <p:cNvPr id="7" name="Seta para a direita 6"/>
          <p:cNvSpPr/>
          <p:nvPr/>
        </p:nvSpPr>
        <p:spPr>
          <a:xfrm>
            <a:off x="3007410" y="27205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394" y="4578112"/>
            <a:ext cx="2174179" cy="1397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eta para a direita 8"/>
          <p:cNvSpPr/>
          <p:nvPr/>
        </p:nvSpPr>
        <p:spPr>
          <a:xfrm>
            <a:off x="3007410" y="506139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1120462" y="5061397"/>
            <a:ext cx="1390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err="1" smtClean="0"/>
              <a:t>Tag</a:t>
            </a:r>
            <a:endParaRPr lang="pt-PT" sz="2400" b="1" dirty="0"/>
          </a:p>
        </p:txBody>
      </p:sp>
      <p:pic>
        <p:nvPicPr>
          <p:cNvPr id="11" name="Á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4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82"/>
    </mc:Choice>
    <mc:Fallback>
      <p:transition spd="slow" advTm="4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74" x="3732213" y="5527675"/>
          <p14:tracePt t="1382" x="3875088" y="5465763"/>
          <p14:tracePt t="1392" x="4081463" y="5384800"/>
          <p14:tracePt t="1408" x="4554538" y="5286375"/>
          <p14:tracePt t="1425" x="4894263" y="5170488"/>
          <p14:tracePt t="1442" x="5108575" y="5037138"/>
          <p14:tracePt t="1458" x="5251450" y="4884738"/>
          <p14:tracePt t="1475" x="5500688" y="4402138"/>
          <p14:tracePt t="1492" x="5741988" y="3759200"/>
          <p14:tracePt t="1508" x="5822950" y="3125788"/>
          <p14:tracePt t="1525" x="5813425" y="2633663"/>
          <p14:tracePt t="1542" x="5527675" y="2081213"/>
          <p14:tracePt t="1558" x="5170488" y="1670050"/>
          <p14:tracePt t="1575" x="4776788" y="1384300"/>
          <p14:tracePt t="1592" x="4419600" y="1179513"/>
          <p14:tracePt t="1608" x="4187825" y="1017588"/>
          <p14:tracePt t="1625" x="4044950" y="893763"/>
          <p14:tracePt t="1642" x="3946525" y="803275"/>
          <p14:tracePt t="1658" x="3884613" y="750888"/>
          <p14:tracePt t="1676" x="3840163" y="704850"/>
          <p14:tracePt t="1692" x="3768725" y="660400"/>
          <p14:tracePt t="1709" x="3714750" y="652463"/>
          <p14:tracePt t="1725" x="3652838" y="652463"/>
          <p14:tracePt t="1742" x="3554413" y="652463"/>
          <p14:tracePt t="1759" x="3517900" y="652463"/>
          <p14:tracePt t="1775" x="3490913" y="652463"/>
          <p14:tracePt t="1792" x="3455988" y="633413"/>
          <p14:tracePt t="1808" x="3411538" y="615950"/>
          <p14:tracePt t="1825" x="3357563" y="615950"/>
          <p14:tracePt t="1842" x="3276600" y="615950"/>
          <p14:tracePt t="1859" x="3232150" y="625475"/>
          <p14:tracePt t="1875" x="3214688" y="687388"/>
          <p14:tracePt t="1892" x="3214688" y="768350"/>
          <p14:tracePt t="1909" x="3268663" y="830263"/>
          <p14:tracePt t="1925" x="3455988" y="884238"/>
          <p14:tracePt t="1943" x="3973513" y="938213"/>
          <p14:tracePt t="1959" x="4367213" y="938213"/>
          <p14:tracePt t="1975" x="4776788" y="938213"/>
          <p14:tracePt t="1992" x="5187950" y="938213"/>
          <p14:tracePt t="2009" x="5518150" y="938213"/>
          <p14:tracePt t="2025" x="5759450" y="919163"/>
          <p14:tracePt t="2042" x="5894388" y="901700"/>
          <p14:tracePt t="2059" x="5956300" y="893763"/>
          <p14:tracePt t="2076" x="5965825" y="884238"/>
          <p14:tracePt t="2092" x="5983288" y="884238"/>
          <p14:tracePt t="2109" x="6010275" y="884238"/>
          <p14:tracePt t="2126" x="6099175" y="884238"/>
          <p14:tracePt t="2143" x="6340475" y="884238"/>
          <p14:tracePt t="2159" x="6643688" y="901700"/>
          <p14:tracePt t="2176" x="7000875" y="938213"/>
          <p14:tracePt t="2192" x="7394575" y="1000125"/>
          <p14:tracePt t="2209" x="7661275" y="1036638"/>
          <p14:tracePt t="2226" x="7831138" y="1044575"/>
          <p14:tracePt t="2242" x="7875588" y="1044575"/>
          <p14:tracePt t="2479" x="7867650" y="1044575"/>
          <p14:tracePt t="2487" x="7848600" y="1044575"/>
          <p14:tracePt t="2495" x="7840663" y="1044575"/>
          <p14:tracePt t="2509" x="7823200" y="1036638"/>
          <p14:tracePt t="2526" x="7813675" y="1036638"/>
          <p14:tracePt t="2543" x="7804150" y="1036638"/>
          <p14:tracePt t="4303" x="7796213" y="1036638"/>
          <p14:tracePt t="4352" x="7786688" y="1036638"/>
          <p14:tracePt t="4360" x="7759700" y="1036638"/>
          <p14:tracePt t="4384" x="7751763" y="1036638"/>
          <p14:tracePt t="4400" x="7732713" y="1044575"/>
          <p14:tracePt t="4408" x="7732713" y="1054100"/>
          <p14:tracePt t="4416" x="7732713" y="1062038"/>
          <p14:tracePt t="4427" x="7724775" y="1071563"/>
          <p14:tracePt t="4444" x="7724775" y="1081088"/>
          <p14:tracePt t="4461" x="7705725" y="1098550"/>
          <p14:tracePt t="4480" x="7697788" y="1098550"/>
          <p14:tracePt t="4496" x="7688263" y="1098550"/>
          <p14:tracePt t="4511" x="7680325" y="1098550"/>
          <p14:tracePt t="4528" x="7670800" y="1098550"/>
          <p14:tracePt t="4544" x="7661275" y="1098550"/>
          <p14:tracePt t="4561" x="7653338" y="1116013"/>
          <p14:tracePt t="4578" x="7616825" y="1125538"/>
          <p14:tracePt t="4594" x="7599363" y="1143000"/>
          <p14:tracePt t="4611" x="7545388" y="1179513"/>
          <p14:tracePt t="4628" x="7483475" y="1231900"/>
          <p14:tracePt t="4644" x="7385050" y="1322388"/>
          <p14:tracePt t="4661" x="7242175" y="1455738"/>
          <p14:tracePt t="4677" x="7116763" y="1608138"/>
          <p14:tracePt t="4694" x="6965950" y="1785938"/>
          <p14:tracePt t="4711" x="6796088" y="1973263"/>
          <p14:tracePt t="4728" x="6500813" y="2295525"/>
          <p14:tracePt t="4744" x="6357938" y="2419350"/>
          <p14:tracePt t="4761" x="6259513" y="2509838"/>
          <p14:tracePt t="4778" x="6188075" y="2571750"/>
          <p14:tracePt t="4794" x="6153150" y="2616200"/>
          <p14:tracePt t="4811" x="6143625" y="2633663"/>
          <p14:tracePt t="4828" x="6134100" y="2660650"/>
          <p14:tracePt t="4864" x="6126163" y="2670175"/>
          <p14:tracePt t="4878" x="6116638" y="2679700"/>
          <p14:tracePt t="4894" x="6081713" y="2724150"/>
          <p14:tracePt t="4911" x="6037263" y="2795588"/>
          <p14:tracePt t="4928" x="5919788" y="2955925"/>
          <p14:tracePt t="4945" x="5840413" y="3036888"/>
          <p14:tracePt t="4961" x="5751513" y="3108325"/>
          <p14:tracePt t="4978" x="5680075" y="3125788"/>
          <p14:tracePt t="4994" x="5643563" y="3143250"/>
          <p14:tracePt t="5011" x="5599113" y="3152775"/>
          <p14:tracePt t="5028" x="5545138" y="3152775"/>
          <p14:tracePt t="5045" x="5500688" y="3152775"/>
          <p14:tracePt t="5062" x="5473700" y="3152775"/>
          <p14:tracePt t="5078" x="5446713" y="3152775"/>
          <p14:tracePt t="5111" x="5419725" y="3152775"/>
          <p14:tracePt t="5128" x="5375275" y="3170238"/>
          <p14:tracePt t="5145" x="5348288" y="3187700"/>
          <p14:tracePt t="5161" x="5340350" y="3187700"/>
          <p14:tracePt t="5178" x="5313363" y="3197225"/>
          <p14:tracePt t="5195" x="5303838" y="3205163"/>
          <p14:tracePt t="5228" x="5295900" y="3214688"/>
          <p14:tracePt t="5248" x="5286375" y="3214688"/>
          <p14:tracePt t="5320" x="5276850" y="3205163"/>
          <p14:tracePt t="5328" x="5276850" y="3187700"/>
          <p14:tracePt t="5336" x="5276850" y="3160713"/>
          <p14:tracePt t="5345" x="5268913" y="3133725"/>
          <p14:tracePt t="5362" x="5241925" y="3062288"/>
          <p14:tracePt t="5378" x="5241925" y="3044825"/>
          <p14:tracePt t="5395" x="5241925" y="3027363"/>
          <p14:tracePt t="5412" x="5232400" y="3000375"/>
          <p14:tracePt t="5848" x="5232400" y="2990850"/>
          <p14:tracePt t="5865" x="5232400" y="2982913"/>
          <p14:tracePt t="6040" x="5232400" y="2973388"/>
          <p14:tracePt t="6056" x="5232400" y="2965450"/>
          <p14:tracePt t="6176" x="5241925" y="2965450"/>
          <p14:tracePt t="6200" x="5241925" y="2973388"/>
          <p14:tracePt t="6352" x="5251450" y="2973388"/>
          <p14:tracePt t="7953" x="5241925" y="2973388"/>
          <p14:tracePt t="10451" x="5232400" y="2973388"/>
          <p14:tracePt t="10579" x="5224463" y="2973388"/>
          <p14:tracePt t="10587" x="5224463" y="2946400"/>
          <p14:tracePt t="10599" x="5224463" y="2884488"/>
          <p14:tracePt t="10616" x="5224463" y="2759075"/>
          <p14:tracePt t="10633" x="5197475" y="2633663"/>
          <p14:tracePt t="10649" x="5160963" y="2527300"/>
          <p14:tracePt t="10666" x="5116513" y="2428875"/>
          <p14:tracePt t="10683" x="5062538" y="2330450"/>
          <p14:tracePt t="10699" x="5037138" y="2303463"/>
          <p14:tracePt t="10716" x="5018088" y="2268538"/>
          <p14:tracePt t="10733" x="4991100" y="2214563"/>
          <p14:tracePt t="10749" x="4956175" y="2125663"/>
          <p14:tracePt t="10766" x="4884738" y="2017713"/>
          <p14:tracePt t="10783" x="4795838" y="1884363"/>
          <p14:tracePt t="10800" x="4687888" y="1731963"/>
          <p14:tracePt t="10816" x="4589463" y="1581150"/>
          <p14:tracePt t="10833" x="4510088" y="1438275"/>
          <p14:tracePt t="10850" x="4429125" y="1276350"/>
          <p14:tracePt t="10866" x="4348163" y="1081088"/>
          <p14:tracePt t="10883" x="4313238" y="990600"/>
          <p14:tracePt t="10900" x="4276725" y="893763"/>
          <p14:tracePt t="10916" x="4259263" y="866775"/>
          <p14:tracePt t="10933" x="4251325" y="847725"/>
          <p14:tracePt t="10950" x="4241800" y="830263"/>
          <p14:tracePt t="10966" x="4241800" y="795338"/>
          <p14:tracePt t="10983" x="4205288" y="723900"/>
          <p14:tracePt t="11000" x="4197350" y="696913"/>
          <p14:tracePt t="11016" x="4170363" y="642938"/>
          <p14:tracePt t="11033" x="4160838" y="633413"/>
          <p14:tracePt t="11131" x="4152900" y="625475"/>
          <p14:tracePt t="11187" x="4143375" y="625475"/>
          <p14:tracePt t="11211" x="4143375" y="633413"/>
          <p14:tracePt t="11219" x="4143375" y="652463"/>
          <p14:tracePt t="11227" x="4143375" y="660400"/>
          <p14:tracePt t="11235" x="4143375" y="669925"/>
          <p14:tracePt t="11250" x="4143375" y="679450"/>
          <p14:tracePt t="11267" x="4143375" y="714375"/>
          <p14:tracePt t="11283" x="4179888" y="758825"/>
          <p14:tracePt t="11300" x="4251325" y="776288"/>
          <p14:tracePt t="11316" x="4357688" y="795338"/>
          <p14:tracePt t="11333" x="4491038" y="830263"/>
          <p14:tracePt t="11350" x="4589463" y="839788"/>
          <p14:tracePt t="11367" x="4679950" y="847725"/>
          <p14:tracePt t="11383" x="4751388" y="866775"/>
          <p14:tracePt t="11400" x="4822825" y="866775"/>
          <p14:tracePt t="11417" x="4919663" y="866775"/>
          <p14:tracePt t="11433" x="5037138" y="866775"/>
          <p14:tracePt t="11450" x="5180013" y="866775"/>
          <p14:tracePt t="11467" x="5446713" y="884238"/>
          <p14:tracePt t="11483" x="5661025" y="911225"/>
          <p14:tracePt t="11500" x="5946775" y="973138"/>
          <p14:tracePt t="11517" x="6303963" y="1044575"/>
          <p14:tracePt t="11533" x="6670675" y="1089025"/>
          <p14:tracePt t="11550" x="6983413" y="1125538"/>
          <p14:tracePt t="11567" x="7143750" y="1125538"/>
          <p14:tracePt t="11583" x="7188200" y="1125538"/>
          <p14:tracePt t="11843" x="7180263" y="1125538"/>
          <p14:tracePt t="11852" x="7161213" y="1116013"/>
          <p14:tracePt t="11859" x="7134225" y="1098550"/>
          <p14:tracePt t="11867" x="7126288" y="1089025"/>
          <p14:tracePt t="11884" x="7062788" y="1071563"/>
          <p14:tracePt t="11900" x="7000875" y="1044575"/>
          <p14:tracePt t="11917" x="6929438" y="1017588"/>
          <p14:tracePt t="11934" x="6848475" y="982663"/>
          <p14:tracePt t="11951" x="6777038" y="965200"/>
          <p14:tracePt t="11967" x="6732588" y="955675"/>
          <p14:tracePt t="11984" x="6724650" y="955675"/>
          <p14:tracePt t="12027" x="6715125" y="955675"/>
          <p14:tracePt t="12059" x="6705600" y="955675"/>
          <p14:tracePt t="12075" x="6697663" y="955675"/>
          <p14:tracePt t="12091" x="6688138" y="955675"/>
          <p14:tracePt t="12099" x="6670675" y="946150"/>
          <p14:tracePt t="12107" x="6661150" y="946150"/>
          <p14:tracePt t="12117" x="6643688" y="946150"/>
          <p14:tracePt t="12134" x="6608763" y="946150"/>
          <p14:tracePt t="12151" x="6581775" y="928688"/>
          <p14:tracePt t="12167" x="6562725" y="928688"/>
          <p14:tracePt t="12184" x="6554788" y="928688"/>
          <p14:tracePt t="12307" x="6545263" y="928688"/>
          <p14:tracePt t="12331" x="6537325" y="928688"/>
          <p14:tracePt t="12427" x="6527800" y="928688"/>
          <p14:tracePt t="12436" x="6518275" y="928688"/>
          <p14:tracePt t="12452" x="6510338" y="928688"/>
          <p14:tracePt t="12459" x="6491288" y="928688"/>
          <p14:tracePt t="12468" x="6473825" y="928688"/>
          <p14:tracePt t="12484" x="6429375" y="901700"/>
          <p14:tracePt t="12501" x="6357938" y="874713"/>
          <p14:tracePt t="12518" x="6251575" y="830263"/>
          <p14:tracePt t="12534" x="6116638" y="768350"/>
          <p14:tracePt t="12551" x="5991225" y="741363"/>
          <p14:tracePt t="12568" x="5803900" y="704850"/>
          <p14:tracePt t="12584" x="5589588" y="669925"/>
          <p14:tracePt t="12601" x="5411788" y="660400"/>
          <p14:tracePt t="12618" x="5224463" y="652463"/>
          <p14:tracePt t="12634" x="5010150" y="652463"/>
          <p14:tracePt t="12652" x="4679950" y="652463"/>
          <p14:tracePt t="12668" x="4419600" y="642938"/>
          <p14:tracePt t="12685" x="4089400" y="598488"/>
          <p14:tracePt t="12701" x="3768725" y="554038"/>
          <p14:tracePt t="12718" x="3473450" y="527050"/>
          <p14:tracePt t="12734" x="3241675" y="527050"/>
          <p14:tracePt t="12751" x="3027363" y="527050"/>
          <p14:tracePt t="12768" x="2847975" y="527050"/>
          <p14:tracePt t="12785" x="2679700" y="554038"/>
          <p14:tracePt t="12801" x="2554288" y="598488"/>
          <p14:tracePt t="12818" x="2473325" y="615950"/>
          <p14:tracePt t="12835" x="2401888" y="642938"/>
          <p14:tracePt t="12852" x="2357438" y="652463"/>
          <p14:tracePt t="12868" x="2330450" y="669925"/>
          <p14:tracePt t="12885" x="2312988" y="687388"/>
          <p14:tracePt t="12901" x="2295525" y="704850"/>
          <p14:tracePt t="12918" x="2276475" y="723900"/>
          <p14:tracePt t="12935" x="2251075" y="750888"/>
          <p14:tracePt t="12951" x="2205038" y="776288"/>
          <p14:tracePt t="12968" x="2160588" y="795338"/>
          <p14:tracePt t="12985" x="2108200" y="795338"/>
          <p14:tracePt t="13001" x="2027238" y="803275"/>
          <p14:tracePt t="13018" x="1919288" y="839788"/>
          <p14:tracePt t="13035" x="1847850" y="874713"/>
          <p14:tracePt t="13052" x="1731963" y="893763"/>
          <p14:tracePt t="13068" x="1652588" y="928688"/>
          <p14:tracePt t="13085" x="1581150" y="955675"/>
          <p14:tracePt t="13102" x="1473200" y="990600"/>
          <p14:tracePt t="13118" x="1384300" y="1017588"/>
          <p14:tracePt t="13135" x="1268413" y="1054100"/>
          <p14:tracePt t="13151" x="1160463" y="1089025"/>
          <p14:tracePt t="13168" x="1108075" y="1108075"/>
          <p14:tracePt t="13185" x="1089025" y="1116013"/>
          <p14:tracePt t="13201" x="1062038" y="1125538"/>
          <p14:tracePt t="13218" x="1054100" y="1133475"/>
          <p14:tracePt t="13235" x="1027113" y="1143000"/>
          <p14:tracePt t="13252" x="965200" y="1160463"/>
          <p14:tracePt t="13268" x="938213" y="1169988"/>
          <p14:tracePt t="13285" x="911225" y="1179513"/>
          <p14:tracePt t="13302" x="901700" y="1179513"/>
          <p14:tracePt t="13318" x="874713" y="1187450"/>
          <p14:tracePt t="13335" x="847725" y="1196975"/>
          <p14:tracePt t="13352" x="847725" y="1204913"/>
          <p14:tracePt t="13368" x="839788" y="1204913"/>
          <p14:tracePt t="13385" x="839788" y="1214438"/>
          <p14:tracePt t="13402" x="839788" y="1258888"/>
          <p14:tracePt t="13418" x="839788" y="1295400"/>
          <p14:tracePt t="13435" x="839788" y="1322388"/>
          <p14:tracePt t="13452" x="839788" y="1374775"/>
          <p14:tracePt t="13468" x="847725" y="1401763"/>
          <p14:tracePt t="13485" x="866775" y="1428750"/>
          <p14:tracePt t="13502" x="893763" y="1465263"/>
          <p14:tracePt t="13518" x="955675" y="1509713"/>
          <p14:tracePt t="13535" x="1017588" y="1562100"/>
          <p14:tracePt t="13552" x="1062038" y="1598613"/>
          <p14:tracePt t="13569" x="1133475" y="1616075"/>
          <p14:tracePt t="13585" x="1169988" y="1633538"/>
          <p14:tracePt t="13602" x="1187450" y="1633538"/>
          <p14:tracePt t="13618" x="1214438" y="1643063"/>
          <p14:tracePt t="13635" x="1258888" y="1643063"/>
          <p14:tracePt t="13652" x="1339850" y="1616075"/>
          <p14:tracePt t="13669" x="1419225" y="1598613"/>
          <p14:tracePt t="13685" x="1500188" y="1581150"/>
          <p14:tracePt t="13702" x="1544638" y="1554163"/>
          <p14:tracePt t="13718" x="1589088" y="1527175"/>
          <p14:tracePt t="13735" x="1608138" y="1500188"/>
          <p14:tracePt t="13752" x="1625600" y="1465263"/>
          <p14:tracePt t="13769" x="1625600" y="1438275"/>
          <p14:tracePt t="13785" x="1625600" y="1401763"/>
          <p14:tracePt t="13802" x="1625600" y="1366838"/>
          <p14:tracePt t="13819" x="1608138" y="1339850"/>
          <p14:tracePt t="13836" x="1598613" y="1322388"/>
          <p14:tracePt t="13852" x="1581150" y="1312863"/>
          <p14:tracePt t="13869" x="1571625" y="1303338"/>
          <p14:tracePt t="13885" x="1562100" y="1295400"/>
          <p14:tracePt t="13902" x="1544638" y="1276350"/>
          <p14:tracePt t="13919" x="1500188" y="1258888"/>
          <p14:tracePt t="13935" x="1482725" y="1258888"/>
          <p14:tracePt t="13952" x="1455738" y="1250950"/>
          <p14:tracePt t="13969" x="1428750" y="1250950"/>
          <p14:tracePt t="13985" x="1401763" y="1250950"/>
          <p14:tracePt t="14002" x="1366838" y="1250950"/>
          <p14:tracePt t="14019" x="1312863" y="1250950"/>
          <p14:tracePt t="14036" x="1250950" y="1250950"/>
          <p14:tracePt t="14052" x="1204913" y="1250950"/>
          <p14:tracePt t="14069" x="1169988" y="1268413"/>
          <p14:tracePt t="14086" x="1143000" y="1285875"/>
          <p14:tracePt t="14103" x="1125538" y="1303338"/>
          <p14:tracePt t="14119" x="1108075" y="1347788"/>
          <p14:tracePt t="14136" x="1108075" y="1374775"/>
          <p14:tracePt t="14152" x="1098550" y="1428750"/>
          <p14:tracePt t="14169" x="1098550" y="1465263"/>
          <p14:tracePt t="14186" x="1098550" y="1482725"/>
          <p14:tracePt t="14202" x="1098550" y="1490663"/>
          <p14:tracePt t="14219" x="1098550" y="1509713"/>
          <p14:tracePt t="14260" x="1108075" y="1527175"/>
          <p14:tracePt t="14356" x="1116013" y="1527175"/>
          <p14:tracePt t="14372" x="1125538" y="1517650"/>
          <p14:tracePt t="14388" x="1125538" y="1509713"/>
          <p14:tracePt t="14548" x="1133475" y="1500188"/>
          <p14:tracePt t="14580" x="1143000" y="1500188"/>
          <p14:tracePt t="15917" x="1160463" y="1500188"/>
          <p14:tracePt t="15925" x="1187450" y="1500188"/>
          <p14:tracePt t="15937" x="1196975" y="1517650"/>
          <p14:tracePt t="15954" x="1241425" y="1544638"/>
          <p14:tracePt t="15971" x="1303338" y="1571625"/>
          <p14:tracePt t="15987" x="1374775" y="1581150"/>
          <p14:tracePt t="16004" x="1473200" y="1589088"/>
          <p14:tracePt t="16021" x="1652588" y="1589088"/>
          <p14:tracePt t="16037" x="1751013" y="1562100"/>
          <p14:tracePt t="16054" x="1812925" y="1536700"/>
          <p14:tracePt t="16071" x="1847850" y="1527175"/>
          <p14:tracePt t="16087" x="1857375" y="1517650"/>
          <p14:tracePt t="16104" x="1874838" y="1517650"/>
          <p14:tracePt t="16121" x="1884363" y="1509713"/>
          <p14:tracePt t="16137" x="1901825" y="1500188"/>
          <p14:tracePt t="16154" x="1919288" y="1500188"/>
          <p14:tracePt t="16187" x="1938338" y="1490663"/>
          <p14:tracePt t="16205" x="1946275" y="1490663"/>
          <p14:tracePt t="16221" x="1973263" y="1490663"/>
          <p14:tracePt t="16237" x="2036763" y="1490663"/>
          <p14:tracePt t="16254" x="2160588" y="1490663"/>
          <p14:tracePt t="16271" x="2259013" y="1517650"/>
          <p14:tracePt t="16287" x="2374900" y="1527175"/>
          <p14:tracePt t="16304" x="2455863" y="1536700"/>
          <p14:tracePt t="16321" x="2482850" y="1536700"/>
          <p14:tracePt t="16337" x="2490788" y="1536700"/>
          <p14:tracePt t="16461" x="2500313" y="1536700"/>
          <p14:tracePt t="16470" x="2517775" y="1544638"/>
          <p14:tracePt t="16477" x="2536825" y="1544638"/>
          <p14:tracePt t="16488" x="2544763" y="1544638"/>
          <p14:tracePt t="16504" x="2581275" y="1544638"/>
          <p14:tracePt t="16521" x="2608263" y="1544638"/>
          <p14:tracePt t="16538" x="2633663" y="1544638"/>
          <p14:tracePt t="16554" x="2670175" y="1554163"/>
          <p14:tracePt t="16571" x="2724150" y="1562100"/>
          <p14:tracePt t="16588" x="2776538" y="1589088"/>
          <p14:tracePt t="16604" x="2901950" y="1608138"/>
          <p14:tracePt t="16621" x="3098800" y="1633538"/>
          <p14:tracePt t="16638" x="3214688" y="1670050"/>
          <p14:tracePt t="16654" x="3313113" y="1697038"/>
          <p14:tracePt t="16671" x="3367088" y="1714500"/>
          <p14:tracePt t="16688" x="3384550" y="1714500"/>
          <p14:tracePt t="16704" x="3394075" y="1714500"/>
          <p14:tracePt t="17070" x="3429000" y="1714500"/>
          <p14:tracePt t="17077" x="3517900" y="1724025"/>
          <p14:tracePt t="17088" x="3616325" y="1731963"/>
          <p14:tracePt t="17105" x="3867150" y="1768475"/>
          <p14:tracePt t="17121" x="4143375" y="1812925"/>
          <p14:tracePt t="17138" x="4330700" y="1812925"/>
          <p14:tracePt t="17155" x="4419600" y="1812925"/>
          <p14:tracePt t="17172" x="4438650" y="1812925"/>
          <p14:tracePt t="17310" x="4446588" y="1812925"/>
          <p14:tracePt t="17326" x="4456113" y="1812925"/>
          <p14:tracePt t="17334" x="4465638" y="1812925"/>
          <p14:tracePt t="17342" x="4473575" y="1812925"/>
          <p14:tracePt t="17358" x="4491038" y="1812925"/>
          <p14:tracePt t="17374" x="4500563" y="1812925"/>
          <p14:tracePt t="17390" x="4518025" y="1812925"/>
          <p14:tracePt t="17405" x="4518025" y="1803400"/>
          <p14:tracePt t="17422" x="4527550" y="1803400"/>
          <p14:tracePt t="17454" x="4527550" y="1795463"/>
          <p14:tracePt t="18102" x="4518025" y="1795463"/>
          <p14:tracePt t="18110" x="4500563" y="1803400"/>
          <p14:tracePt t="18122" x="4465638" y="1830388"/>
          <p14:tracePt t="18139" x="4429125" y="1874838"/>
          <p14:tracePt t="18156" x="4419600" y="1946275"/>
          <p14:tracePt t="18172" x="4419600" y="2017713"/>
          <p14:tracePt t="18189" x="4419600" y="2062163"/>
          <p14:tracePt t="18206" x="4465638" y="2108200"/>
          <p14:tracePt t="18222" x="4483100" y="2116138"/>
          <p14:tracePt t="18239" x="4518025" y="2125663"/>
          <p14:tracePt t="18256" x="4581525" y="2133600"/>
          <p14:tracePt t="18273" x="4660900" y="2143125"/>
          <p14:tracePt t="18289" x="4741863" y="2152650"/>
          <p14:tracePt t="18306" x="4875213" y="2160588"/>
          <p14:tracePt t="18323" x="5054600" y="2160588"/>
          <p14:tracePt t="18339" x="5214938" y="2160588"/>
          <p14:tracePt t="18356" x="5330825" y="2160588"/>
          <p14:tracePt t="18373" x="5384800" y="2160588"/>
          <p14:tracePt t="18389" x="5394325" y="2160588"/>
          <p14:tracePt t="18438" x="5402263" y="2170113"/>
          <p14:tracePt t="18446" x="5429250" y="2197100"/>
          <p14:tracePt t="18456" x="5438775" y="2197100"/>
          <p14:tracePt t="18473" x="5510213" y="2259013"/>
          <p14:tracePt t="18489" x="5589588" y="2276475"/>
          <p14:tracePt t="18506" x="5670550" y="2303463"/>
          <p14:tracePt t="18523" x="5732463" y="2322513"/>
          <p14:tracePt t="18539" x="5776913" y="2330450"/>
          <p14:tracePt t="18556" x="5795963" y="2339975"/>
          <p14:tracePt t="19022" x="5795963" y="2347913"/>
          <p14:tracePt t="19030" x="5768975" y="2384425"/>
          <p14:tracePt t="19040" x="5732463" y="2401888"/>
          <p14:tracePt t="19056" x="5680075" y="2438400"/>
          <p14:tracePt t="19073" x="5599113" y="2473325"/>
          <p14:tracePt t="19090" x="5537200" y="2482850"/>
          <p14:tracePt t="19106" x="5473700" y="2490788"/>
          <p14:tracePt t="19123" x="5419725" y="2490788"/>
          <p14:tracePt t="19140" x="5357813" y="2490788"/>
          <p14:tracePt t="19157" x="5322888" y="2490788"/>
          <p14:tracePt t="19174" x="5286375" y="2490788"/>
          <p14:tracePt t="19190" x="5241925" y="2490788"/>
          <p14:tracePt t="19207" x="5214938" y="2490788"/>
          <p14:tracePt t="19223" x="5197475" y="2490788"/>
          <p14:tracePt t="19240" x="5160963" y="2490788"/>
          <p14:tracePt t="19257" x="5116513" y="2490788"/>
          <p14:tracePt t="19273" x="5089525" y="2509838"/>
          <p14:tracePt t="19290" x="5054600" y="2517775"/>
          <p14:tracePt t="19307" x="5037138" y="2527300"/>
          <p14:tracePt t="19323" x="5037138" y="2536825"/>
          <p14:tracePt t="19357" x="5027613" y="2544763"/>
          <p14:tracePt t="19374" x="5054600" y="2554288"/>
          <p14:tracePt t="19391" x="5259388" y="2554288"/>
          <p14:tracePt t="19407" x="5419725" y="2554288"/>
          <p14:tracePt t="19424" x="5608638" y="2581275"/>
          <p14:tracePt t="19440" x="5786438" y="2598738"/>
          <p14:tracePt t="19457" x="5929313" y="2625725"/>
          <p14:tracePt t="19474" x="6010275" y="2633663"/>
          <p14:tracePt t="19490" x="6045200" y="2633663"/>
          <p14:tracePt t="19507" x="6045200" y="2643188"/>
          <p14:tracePt t="19967" x="6045200" y="2652713"/>
          <p14:tracePt t="19975" x="6027738" y="2679700"/>
          <p14:tracePt t="19983" x="6000750" y="2697163"/>
          <p14:tracePt t="19991" x="5956300" y="2705100"/>
          <p14:tracePt t="20007" x="5875338" y="2751138"/>
          <p14:tracePt t="20024" x="5822950" y="2751138"/>
          <p14:tracePt t="20041" x="5776913" y="2751138"/>
          <p14:tracePt t="20057" x="5724525" y="2768600"/>
          <p14:tracePt t="20074" x="5688013" y="2768600"/>
          <p14:tracePt t="20091" x="5653088" y="2768600"/>
          <p14:tracePt t="20107" x="5616575" y="2768600"/>
          <p14:tracePt t="20124" x="5562600" y="2768600"/>
          <p14:tracePt t="20141" x="5527675" y="2768600"/>
          <p14:tracePt t="20157" x="5491163" y="2768600"/>
          <p14:tracePt t="20175" x="5465763" y="2768600"/>
          <p14:tracePt t="20191" x="5456238" y="2768600"/>
          <p14:tracePt t="20279" x="5446713" y="2776538"/>
          <p14:tracePt t="20303" x="5456238" y="2776538"/>
          <p14:tracePt t="20311" x="5491163" y="2786063"/>
          <p14:tracePt t="20319" x="5545138" y="2803525"/>
          <p14:tracePt t="20327" x="5599113" y="2803525"/>
          <p14:tracePt t="20341" x="5680075" y="2822575"/>
          <p14:tracePt t="20358" x="5795963" y="2830513"/>
          <p14:tracePt t="20374" x="5848350" y="2847975"/>
          <p14:tracePt t="20391" x="5894388" y="2847975"/>
          <p14:tracePt t="20752" x="5884863" y="2847975"/>
          <p14:tracePt t="20760" x="5875338" y="2847975"/>
          <p14:tracePt t="20767" x="5857875" y="2857500"/>
          <p14:tracePt t="20776" x="5840413" y="2874963"/>
          <p14:tracePt t="20791" x="5768975" y="2911475"/>
          <p14:tracePt t="20808" x="5705475" y="2938463"/>
          <p14:tracePt t="20825" x="5661025" y="2973388"/>
          <p14:tracePt t="20841" x="5616575" y="2990850"/>
          <p14:tracePt t="20858" x="5562600" y="3009900"/>
          <p14:tracePt t="20875" x="5518150" y="3017838"/>
          <p14:tracePt t="20891" x="5465763" y="3017838"/>
          <p14:tracePt t="20908" x="5419725" y="3017838"/>
          <p14:tracePt t="20925" x="5367338" y="3017838"/>
          <p14:tracePt t="20941" x="5340350" y="3017838"/>
          <p14:tracePt t="20958" x="5313363" y="3017838"/>
          <p14:tracePt t="20975" x="5295900" y="3017838"/>
          <p14:tracePt t="20992" x="5286375" y="3027363"/>
          <p14:tracePt t="21008" x="5268913" y="3027363"/>
          <p14:tracePt t="21025" x="5259388" y="3027363"/>
          <p14:tracePt t="21041" x="5251450" y="3027363"/>
          <p14:tracePt t="21127" x="5251450" y="3036888"/>
          <p14:tracePt t="21135" x="5276850" y="3036888"/>
          <p14:tracePt t="21144" x="5322888" y="3054350"/>
          <p14:tracePt t="21158" x="5384800" y="3054350"/>
          <p14:tracePt t="21175" x="5608638" y="3081338"/>
          <p14:tracePt t="21191" x="5759450" y="3116263"/>
          <p14:tracePt t="21208" x="5848350" y="3125788"/>
          <p14:tracePt t="21225" x="5911850" y="3125788"/>
          <p14:tracePt t="21242" x="5929313" y="3125788"/>
          <p14:tracePt t="21258" x="5946775" y="3125788"/>
          <p14:tracePt t="21291" x="5956300" y="3125788"/>
          <p14:tracePt t="21320" x="5973763" y="3125788"/>
          <p14:tracePt t="21344" x="5983288" y="3125788"/>
          <p14:tracePt t="21680" x="5983288" y="3133725"/>
          <p14:tracePt t="21696" x="5983288" y="3143250"/>
          <p14:tracePt t="21704" x="5983288" y="3152775"/>
          <p14:tracePt t="21712" x="5973763" y="3152775"/>
          <p14:tracePt t="21725" x="5956300" y="3160713"/>
          <p14:tracePt t="21742" x="5938838" y="3179763"/>
          <p14:tracePt t="21759" x="5911850" y="3187700"/>
          <p14:tracePt t="21776" x="5857875" y="3224213"/>
          <p14:tracePt t="21792" x="5813425" y="3241675"/>
          <p14:tracePt t="21809" x="5776913" y="3259138"/>
          <p14:tracePt t="21826" x="5751513" y="3286125"/>
          <p14:tracePt t="21842" x="5688013" y="3303588"/>
          <p14:tracePt t="21859" x="5634038" y="3322638"/>
          <p14:tracePt t="21876" x="5554663" y="3340100"/>
          <p14:tracePt t="21892" x="5527675" y="3348038"/>
          <p14:tracePt t="21909" x="5491163" y="3357563"/>
          <p14:tracePt t="21944" x="5483225" y="3357563"/>
          <p14:tracePt t="21960" x="5473700" y="3357563"/>
          <p14:tracePt t="21976" x="5465763" y="3367088"/>
          <p14:tracePt t="22008" x="5465763" y="3375025"/>
          <p14:tracePt t="22072" x="5483225" y="3375025"/>
          <p14:tracePt t="22080" x="5510213" y="3384550"/>
          <p14:tracePt t="22093" x="5554663" y="3384550"/>
          <p14:tracePt t="22109" x="5724525" y="3384550"/>
          <p14:tracePt t="22126" x="5867400" y="3384550"/>
          <p14:tracePt t="22142" x="5956300" y="3384550"/>
          <p14:tracePt t="22159" x="6037263" y="3394075"/>
          <p14:tracePt t="22176" x="6045200" y="3394075"/>
          <p14:tracePt t="22296" x="6054725" y="3394075"/>
          <p14:tracePt t="22328" x="6054725" y="3402013"/>
          <p14:tracePt t="22368" x="6054725" y="3411538"/>
          <p14:tracePt t="22416" x="6045200" y="3411538"/>
          <p14:tracePt t="22424" x="6037263" y="3411538"/>
          <p14:tracePt t="22440" x="6027738" y="3411538"/>
          <p14:tracePt t="22464" x="6018213" y="3411538"/>
          <p14:tracePt t="22480" x="6010275" y="3419475"/>
          <p14:tracePt t="22488" x="6010275" y="3429000"/>
          <p14:tracePt t="22496" x="6000750" y="3429000"/>
          <p14:tracePt t="22510" x="5991225" y="3438525"/>
          <p14:tracePt t="22526" x="5983288" y="3455988"/>
          <p14:tracePt t="22543" x="5965825" y="3482975"/>
          <p14:tracePt t="22560" x="5946775" y="3509963"/>
          <p14:tracePt t="22576" x="5938838" y="3517900"/>
          <p14:tracePt t="22610" x="5929313" y="3527425"/>
          <p14:tracePt t="22626" x="5902325" y="3554413"/>
          <p14:tracePt t="22643" x="5875338" y="3598863"/>
          <p14:tracePt t="22660" x="5840413" y="3633788"/>
          <p14:tracePt t="22676" x="5795963" y="3670300"/>
          <p14:tracePt t="22693" x="5715000" y="3724275"/>
          <p14:tracePt t="22710" x="5634038" y="3786188"/>
          <p14:tracePt t="22726" x="5581650" y="3822700"/>
          <p14:tracePt t="22743" x="5545138" y="3840163"/>
          <p14:tracePt t="22760" x="5537200" y="3848100"/>
          <p14:tracePt t="22777" x="5527675" y="3857625"/>
          <p14:tracePt t="22793" x="5527675" y="3867150"/>
          <p14:tracePt t="22810" x="5500688" y="3902075"/>
          <p14:tracePt t="22826" x="5465763" y="3929063"/>
          <p14:tracePt t="22843" x="5419725" y="3965575"/>
          <p14:tracePt t="22860" x="5384800" y="3973513"/>
          <p14:tracePt t="22877" x="5340350" y="4000500"/>
          <p14:tracePt t="22894" x="5322888" y="4000500"/>
          <p14:tracePt t="22928" x="5313363" y="4010025"/>
          <p14:tracePt t="23024" x="5330825" y="4010025"/>
          <p14:tracePt t="23040" x="5340350" y="4010025"/>
          <p14:tracePt t="23048" x="5357813" y="4010025"/>
          <p14:tracePt t="23060" x="5367338" y="4010025"/>
          <p14:tracePt t="23077" x="5402263" y="4010025"/>
          <p14:tracePt t="23093" x="5438775" y="4010025"/>
          <p14:tracePt t="23110" x="5456238" y="4010025"/>
          <p14:tracePt t="23127" x="5483225" y="4010025"/>
          <p14:tracePt t="23143" x="5491163" y="4010025"/>
          <p14:tracePt t="23160" x="5545138" y="4010025"/>
          <p14:tracePt t="23177" x="5589588" y="4010025"/>
          <p14:tracePt t="23193" x="5643563" y="4010025"/>
          <p14:tracePt t="23210" x="5688013" y="4010025"/>
          <p14:tracePt t="23227" x="5751513" y="4010025"/>
          <p14:tracePt t="23243" x="5776913" y="4017963"/>
          <p14:tracePt t="24569" x="5732463" y="4017963"/>
          <p14:tracePt t="24577" x="5661025" y="4000500"/>
          <p14:tracePt t="24585" x="5562600" y="3973513"/>
          <p14:tracePt t="24594" x="5456238" y="3956050"/>
          <p14:tracePt t="24611" x="5054600" y="3830638"/>
          <p14:tracePt t="24628" x="4527550" y="3697288"/>
          <p14:tracePt t="24644" x="4062413" y="3643313"/>
          <p14:tracePt t="24661" x="3697288" y="3625850"/>
          <p14:tracePt t="24678" x="3357563" y="3598863"/>
          <p14:tracePt t="24694" x="3054350" y="3581400"/>
          <p14:tracePt t="24711" x="2813050" y="3544888"/>
          <p14:tracePt t="24728" x="2608263" y="3482975"/>
          <p14:tracePt t="24745" x="2384425" y="3429000"/>
          <p14:tracePt t="24761" x="2339975" y="3402013"/>
          <p14:tracePt t="24778" x="2303463" y="3375025"/>
          <p14:tracePt t="24794" x="2286000" y="3330575"/>
          <p14:tracePt t="24811" x="2259013" y="3241675"/>
          <p14:tracePt t="24828" x="2214563" y="3160713"/>
          <p14:tracePt t="24845" x="2143125" y="3062288"/>
          <p14:tracePt t="24862" x="2054225" y="2982913"/>
          <p14:tracePt t="24878" x="1955800" y="2938463"/>
          <p14:tracePt t="24895" x="1847850" y="2911475"/>
          <p14:tracePt t="24911" x="1751013" y="2874963"/>
          <p14:tracePt t="24928" x="1660525" y="2867025"/>
          <p14:tracePt t="24945" x="1562100" y="2847975"/>
          <p14:tracePt t="24962" x="1536700" y="2847975"/>
          <p14:tracePt t="24978" x="1517650" y="2840038"/>
          <p14:tracePt t="24995" x="1500188" y="2830513"/>
          <p14:tracePt t="25011" x="1455738" y="2795588"/>
          <p14:tracePt t="25028" x="1428750" y="2751138"/>
          <p14:tracePt t="25045" x="1347788" y="2687638"/>
          <p14:tracePt t="25061" x="1276350" y="2652713"/>
          <p14:tracePt t="25078" x="1187450" y="2608263"/>
          <p14:tracePt t="25095" x="1108075" y="2589213"/>
          <p14:tracePt t="25112" x="1054100" y="2589213"/>
          <p14:tracePt t="25128" x="1036638" y="2589213"/>
          <p14:tracePt t="25145" x="1009650" y="2616200"/>
          <p14:tracePt t="25162" x="1009650" y="2679700"/>
          <p14:tracePt t="25178" x="1009650" y="2759075"/>
          <p14:tracePt t="25195" x="1009650" y="2830513"/>
          <p14:tracePt t="25212" x="1081088" y="2955925"/>
          <p14:tracePt t="25228" x="1204913" y="3027363"/>
          <p14:tracePt t="25245" x="1347788" y="3062288"/>
          <p14:tracePt t="25262" x="1527175" y="3089275"/>
          <p14:tracePt t="25278" x="1670050" y="3089275"/>
          <p14:tracePt t="25295" x="1776413" y="3089275"/>
          <p14:tracePt t="25312" x="1830388" y="3071813"/>
          <p14:tracePt t="25329" x="1847850" y="3062288"/>
          <p14:tracePt t="25345" x="1847850" y="3044825"/>
          <p14:tracePt t="25362" x="1847850" y="3036888"/>
          <p14:tracePt t="26202" x="1847850" y="3089275"/>
          <p14:tracePt t="26210" x="1847850" y="3160713"/>
          <p14:tracePt t="26218" x="1847850" y="3259138"/>
          <p14:tracePt t="26229" x="1847850" y="3367088"/>
          <p14:tracePt t="26246" x="1847850" y="3652838"/>
          <p14:tracePt t="26263" x="1874838" y="4179888"/>
          <p14:tracePt t="26279" x="1874838" y="4714875"/>
          <p14:tracePt t="26296" x="1874838" y="5054600"/>
          <p14:tracePt t="26313" x="1857375" y="5232400"/>
          <p14:tracePt t="26329" x="1857375" y="5268913"/>
          <p14:tracePt t="26386" x="1857375" y="5276850"/>
          <p14:tracePt t="26394" x="1857375" y="5286375"/>
          <p14:tracePt t="26402" x="1857375" y="5303838"/>
          <p14:tracePt t="26413" x="1857375" y="5313363"/>
          <p14:tracePt t="26429" x="1857375" y="5357813"/>
          <p14:tracePt t="26446" x="1874838" y="5394325"/>
          <p14:tracePt t="26463" x="1884363" y="5429250"/>
          <p14:tracePt t="26480" x="1901825" y="5446713"/>
          <p14:tracePt t="26496" x="1911350" y="5473700"/>
          <p14:tracePt t="26513" x="1938338" y="5518150"/>
          <p14:tracePt t="26530" x="2000250" y="5670550"/>
          <p14:tracePt t="26546" x="2062163" y="5759450"/>
          <p14:tracePt t="26563" x="2098675" y="5795963"/>
          <p14:tracePt t="26580" x="2116138" y="5795963"/>
          <p14:tracePt t="26596" x="2133600" y="5813425"/>
          <p14:tracePt t="26666" x="2133600" y="5795963"/>
          <p14:tracePt t="26674" x="2133600" y="5786438"/>
          <p14:tracePt t="26682" x="2133600" y="5768975"/>
          <p14:tracePt t="26696" x="2133600" y="5759450"/>
          <p14:tracePt t="26713" x="2143125" y="5751513"/>
          <p14:tracePt t="26730" x="2143125" y="5724525"/>
          <p14:tracePt t="26747" x="2160588" y="5697538"/>
          <p14:tracePt t="26763" x="2160588" y="5670550"/>
          <p14:tracePt t="26780" x="2160588" y="5643563"/>
          <p14:tracePt t="26796" x="2160588" y="5608638"/>
          <p14:tracePt t="26813" x="2160588" y="5572125"/>
          <p14:tracePt t="26830" x="2160588" y="5545138"/>
          <p14:tracePt t="26847" x="2170113" y="5510213"/>
          <p14:tracePt t="26863" x="2170113" y="5491163"/>
          <p14:tracePt t="26880" x="2179638" y="5483225"/>
          <p14:tracePt t="26897" x="2179638" y="5465763"/>
          <p14:tracePt t="26913" x="2179638" y="5446713"/>
          <p14:tracePt t="26930" x="2187575" y="5429250"/>
          <p14:tracePt t="26947" x="2187575" y="5411788"/>
          <p14:tracePt t="26963" x="2187575" y="5402263"/>
          <p14:tracePt t="26980" x="2187575" y="5384800"/>
          <p14:tracePt t="26996" x="2187575" y="5357813"/>
          <p14:tracePt t="27013" x="2187575" y="5322888"/>
          <p14:tracePt t="27030" x="2179638" y="5276850"/>
          <p14:tracePt t="27046" x="2160588" y="5232400"/>
          <p14:tracePt t="27064" x="2152650" y="5187950"/>
          <p14:tracePt t="27080" x="2133600" y="5160963"/>
          <p14:tracePt t="27097" x="2108200" y="5126038"/>
          <p14:tracePt t="27113" x="2089150" y="5099050"/>
          <p14:tracePt t="27130" x="2071688" y="5072063"/>
          <p14:tracePt t="27147" x="2044700" y="5054600"/>
          <p14:tracePt t="27163" x="2017713" y="5037138"/>
          <p14:tracePt t="27180" x="2000250" y="5027613"/>
          <p14:tracePt t="27197" x="1982788" y="5027613"/>
          <p14:tracePt t="27213" x="1955800" y="5018088"/>
          <p14:tracePt t="27230" x="1928813" y="5018088"/>
          <p14:tracePt t="27247" x="1911350" y="5010150"/>
          <p14:tracePt t="27263" x="1874838" y="5010150"/>
          <p14:tracePt t="27280" x="1830388" y="5000625"/>
          <p14:tracePt t="27297" x="1795463" y="4991100"/>
          <p14:tracePt t="27313" x="1768475" y="4983163"/>
          <p14:tracePt t="27330" x="1731963" y="4965700"/>
          <p14:tracePt t="27347" x="1724025" y="4965700"/>
          <p14:tracePt t="27364" x="1704975" y="4965700"/>
          <p14:tracePt t="27381" x="1697038" y="4965700"/>
          <p14:tracePt t="27418" x="1679575" y="4965700"/>
          <p14:tracePt t="27430" x="1670050" y="4973638"/>
          <p14:tracePt t="27447" x="1660525" y="5000625"/>
          <p14:tracePt t="27464" x="1643063" y="5027613"/>
          <p14:tracePt t="27480" x="1633538" y="5037138"/>
          <p14:tracePt t="27497" x="1616075" y="5054600"/>
          <p14:tracePt t="27514" x="1608138" y="5089525"/>
          <p14:tracePt t="27531" x="1589088" y="5116513"/>
          <p14:tracePt t="27547" x="1581150" y="5153025"/>
          <p14:tracePt t="27564" x="1581150" y="5187950"/>
          <p14:tracePt t="27581" x="1581150" y="5205413"/>
          <p14:tracePt t="27597" x="1581150" y="5241925"/>
          <p14:tracePt t="27614" x="1581150" y="5286375"/>
          <p14:tracePt t="27630" x="1581150" y="5322888"/>
          <p14:tracePt t="27647" x="1581150" y="5357813"/>
          <p14:tracePt t="27664" x="1581150" y="5394325"/>
          <p14:tracePt t="27681" x="1589088" y="5419725"/>
          <p14:tracePt t="27697" x="1598613" y="5456238"/>
          <p14:tracePt t="27714" x="1625600" y="5518150"/>
          <p14:tracePt t="27731" x="1660525" y="5554663"/>
          <p14:tracePt t="27747" x="1714500" y="5599113"/>
          <p14:tracePt t="27764" x="1803400" y="5643563"/>
          <p14:tracePt t="27781" x="1893888" y="5661025"/>
          <p14:tracePt t="27797" x="1982788" y="5670550"/>
          <p14:tracePt t="27814" x="2036763" y="5670550"/>
          <p14:tracePt t="27831" x="2071688" y="5670550"/>
          <p14:tracePt t="27847" x="2098675" y="5661025"/>
          <p14:tracePt t="27864" x="2098675" y="5634038"/>
          <p14:tracePt t="27881" x="2108200" y="5572125"/>
          <p14:tracePt t="27897" x="2108200" y="5500688"/>
          <p14:tracePt t="27914" x="2133600" y="5402263"/>
          <p14:tracePt t="27931" x="2133600" y="5357813"/>
          <p14:tracePt t="27947" x="2143125" y="5348288"/>
          <p14:tracePt t="27964" x="2160588" y="5313363"/>
          <p14:tracePt t="27981" x="2179638" y="5286375"/>
          <p14:tracePt t="27997" x="2179638" y="5259388"/>
          <p14:tracePt t="28014" x="2197100" y="5224463"/>
          <p14:tracePt t="28031" x="2197100" y="5197475"/>
          <p14:tracePt t="28047" x="2197100" y="5170488"/>
          <p14:tracePt t="28065" x="2197100" y="5126038"/>
          <p14:tracePt t="28081" x="2187575" y="5081588"/>
          <p14:tracePt t="28098" x="2152650" y="5037138"/>
          <p14:tracePt t="28115" x="2116138" y="5010150"/>
          <p14:tracePt t="28131" x="2098675" y="5000625"/>
          <p14:tracePt t="28164" x="2089150" y="5000625"/>
          <p14:tracePt t="28181" x="2081213" y="5000625"/>
          <p14:tracePt t="28197" x="2062163" y="5000625"/>
          <p14:tracePt t="28214" x="2017713" y="5000625"/>
          <p14:tracePt t="28231" x="1973263" y="5000625"/>
          <p14:tracePt t="28248" x="1928813" y="5000625"/>
          <p14:tracePt t="28264" x="1893888" y="5000625"/>
          <p14:tracePt t="28281" x="1866900" y="5000625"/>
          <p14:tracePt t="28298" x="1857375" y="5000625"/>
          <p14:tracePt t="28315" x="1830388" y="5000625"/>
          <p14:tracePt t="28331" x="1812925" y="5000625"/>
          <p14:tracePt t="28348" x="1776413" y="5000625"/>
          <p14:tracePt t="28364" x="1758950" y="5018088"/>
          <p14:tracePt t="28381" x="1751013" y="5018088"/>
          <p14:tracePt t="28398" x="1741488" y="5037138"/>
          <p14:tracePt t="28414" x="1714500" y="5054600"/>
          <p14:tracePt t="28431" x="1704975" y="5081588"/>
          <p14:tracePt t="28448" x="1697038" y="5089525"/>
          <p14:tracePt t="28483" x="1687513" y="5108575"/>
          <p14:tracePt t="28515" x="1679575" y="5116513"/>
          <p14:tracePt t="28539" x="1679575" y="5126038"/>
          <p14:tracePt t="28547" x="1679575" y="5133975"/>
          <p14:tracePt t="28555" x="1679575" y="5153025"/>
          <p14:tracePt t="28571" x="1679575" y="5160963"/>
          <p14:tracePt t="28581" x="1679575" y="5170488"/>
          <p14:tracePt t="28598" x="1679575" y="5187950"/>
          <p14:tracePt t="28615" x="1679575" y="5205413"/>
          <p14:tracePt t="28631" x="1679575" y="5241925"/>
          <p14:tracePt t="28648" x="1679575" y="5286375"/>
          <p14:tracePt t="28665" x="1679575" y="5322888"/>
          <p14:tracePt t="28681" x="1679575" y="5357813"/>
          <p14:tracePt t="28698" x="1687513" y="5402263"/>
          <p14:tracePt t="28715" x="1714500" y="5465763"/>
          <p14:tracePt t="28731" x="1731963" y="5500688"/>
          <p14:tracePt t="28748" x="1768475" y="5554663"/>
          <p14:tracePt t="28765" x="1803400" y="5589588"/>
          <p14:tracePt t="28782" x="1866900" y="5643563"/>
          <p14:tracePt t="28798" x="1919288" y="5670550"/>
          <p14:tracePt t="28815" x="1973263" y="5697538"/>
          <p14:tracePt t="28831" x="2017713" y="5697538"/>
          <p14:tracePt t="28848" x="2071688" y="5715000"/>
          <p14:tracePt t="28865" x="2098675" y="5715000"/>
          <p14:tracePt t="28882" x="2116138" y="5715000"/>
          <p14:tracePt t="28899" x="2143125" y="5715000"/>
          <p14:tracePt t="28915" x="2170113" y="5705475"/>
          <p14:tracePt t="28932" x="2179638" y="5688013"/>
          <p14:tracePt t="28949" x="2197100" y="5670550"/>
          <p14:tracePt t="28965" x="2205038" y="5634038"/>
          <p14:tracePt t="28982" x="2232025" y="5589588"/>
          <p14:tracePt t="28998" x="2251075" y="5545138"/>
          <p14:tracePt t="29015" x="2259013" y="5491163"/>
          <p14:tracePt t="29032" x="2268538" y="5473700"/>
          <p14:tracePt t="29048" x="2268538" y="5456238"/>
          <p14:tracePt t="29065" x="2276475" y="5429250"/>
          <p14:tracePt t="29082" x="2276475" y="5411788"/>
          <p14:tracePt t="29099" x="2276475" y="5367338"/>
          <p14:tracePt t="29115" x="2259013" y="5330825"/>
          <p14:tracePt t="29132" x="2232025" y="5276850"/>
          <p14:tracePt t="29149" x="2179638" y="5214938"/>
          <p14:tracePt t="29165" x="2125663" y="5153025"/>
          <p14:tracePt t="29182" x="2062163" y="5116513"/>
          <p14:tracePt t="29198" x="2027238" y="5089525"/>
          <p14:tracePt t="29215" x="2009775" y="5072063"/>
          <p14:tracePt t="29232" x="1990725" y="5062538"/>
          <p14:tracePt t="29265" x="1982788" y="5045075"/>
          <p14:tracePt t="29282" x="1965325" y="5045075"/>
          <p14:tracePt t="29299" x="1946275" y="5045075"/>
          <p14:tracePt t="29315" x="1884363" y="5027613"/>
          <p14:tracePt t="29332" x="1847850" y="5027613"/>
          <p14:tracePt t="29348" x="1822450" y="5027613"/>
          <p14:tracePt t="29365" x="1803400" y="5027613"/>
          <p14:tracePt t="29399" x="1795463" y="5027613"/>
          <p14:tracePt t="29419" x="1785938" y="5027613"/>
          <p14:tracePt t="29432" x="1776413" y="5027613"/>
          <p14:tracePt t="29449" x="1768475" y="5027613"/>
          <p14:tracePt t="29465" x="1741488" y="5027613"/>
          <p14:tracePt t="29482" x="1714500" y="5037138"/>
          <p14:tracePt t="29484" x="1697038" y="5054600"/>
          <p14:tracePt t="29499" x="1670050" y="5072063"/>
          <p14:tracePt t="29516" x="1643063" y="5089525"/>
          <p14:tracePt t="29532" x="1625600" y="5108575"/>
          <p14:tracePt t="29549" x="1616075" y="5143500"/>
          <p14:tracePt t="29566" x="1616075" y="5180013"/>
          <p14:tracePt t="29582" x="1616075" y="5232400"/>
          <p14:tracePt t="29599" x="1616075" y="5268913"/>
          <p14:tracePt t="29616" x="1616075" y="5313363"/>
          <p14:tracePt t="29632" x="1616075" y="5411788"/>
          <p14:tracePt t="29649" x="1652588" y="5500688"/>
          <p14:tracePt t="29666" x="1704975" y="5562600"/>
          <p14:tracePt t="29682" x="1751013" y="5634038"/>
          <p14:tracePt t="29699" x="1822450" y="5715000"/>
          <p14:tracePt t="29716" x="1866900" y="5741988"/>
          <p14:tracePt t="29732" x="1911350" y="5768975"/>
          <p14:tracePt t="29749" x="1946275" y="5768975"/>
          <p14:tracePt t="29766" x="1973263" y="5768975"/>
          <p14:tracePt t="29782" x="2017713" y="5768975"/>
          <p14:tracePt t="29799" x="2044700" y="5759450"/>
          <p14:tracePt t="29816" x="2081213" y="5732463"/>
          <p14:tracePt t="29832" x="2089150" y="5724525"/>
          <p14:tracePt t="29849" x="2098675" y="5715000"/>
          <p14:tracePt t="29866" x="2108200" y="5697538"/>
          <p14:tracePt t="29971" x="2116138" y="5680075"/>
          <p14:tracePt t="29988" x="2133600" y="5680075"/>
          <p14:tracePt t="29995" x="2143125" y="5680075"/>
          <p14:tracePt t="30004" x="2160588" y="5680075"/>
          <p14:tracePt t="30016" x="2187575" y="5680075"/>
          <p14:tracePt t="30032" x="2330450" y="5680075"/>
          <p14:tracePt t="30049" x="2608263" y="5680075"/>
          <p14:tracePt t="30066" x="3054350" y="5680075"/>
          <p14:tracePt t="30082" x="3465513" y="5680075"/>
          <p14:tracePt t="30100" x="3919538" y="5661025"/>
          <p14:tracePt t="30116" x="4116388" y="5661025"/>
          <p14:tracePt t="30133" x="4241800" y="5661025"/>
          <p14:tracePt t="30149" x="4357688" y="5653088"/>
          <p14:tracePt t="30166" x="4473575" y="5608638"/>
          <p14:tracePt t="30182" x="4572000" y="5545138"/>
          <p14:tracePt t="30200" x="4625975" y="5500688"/>
          <p14:tracePt t="30216" x="4660900" y="5491163"/>
          <p14:tracePt t="30233" x="4670425" y="5473700"/>
          <p14:tracePt t="30250" x="4679950" y="5473700"/>
          <p14:tracePt t="30548" x="4697413" y="5473700"/>
          <p14:tracePt t="30564" x="4714875" y="5473700"/>
          <p14:tracePt t="30572" x="4724400" y="5473700"/>
          <p14:tracePt t="30583" x="4732338" y="5483225"/>
          <p14:tracePt t="30599" x="4768850" y="5500688"/>
          <p14:tracePt t="30617" x="4786313" y="5500688"/>
          <p14:tracePt t="30652" x="4795838" y="5500688"/>
          <p14:tracePt t="30685" x="4803775" y="5500688"/>
          <p14:tracePt t="31204" x="4813300" y="5500688"/>
          <p14:tracePt t="31220" x="4830763" y="5510213"/>
          <p14:tracePt t="31228" x="4848225" y="5527675"/>
          <p14:tracePt t="31236" x="4857750" y="5537200"/>
          <p14:tracePt t="31250" x="4867275" y="5545138"/>
          <p14:tracePt t="31267" x="4911725" y="5545138"/>
          <p14:tracePt t="31284" x="4919663" y="5545138"/>
          <p14:tracePt t="31300" x="4929188" y="5545138"/>
          <p14:tracePt t="31492" x="4956175" y="5554663"/>
          <p14:tracePt t="31500" x="4965700" y="5554663"/>
          <p14:tracePt t="31508" x="4983163" y="5554663"/>
          <p14:tracePt t="31518" x="5000625" y="5554663"/>
          <p14:tracePt t="31534" x="5027613" y="5554663"/>
          <p14:tracePt t="31550" x="5045075" y="5554663"/>
          <p14:tracePt t="31567" x="5062538" y="5554663"/>
          <p14:tracePt t="31692" x="5054600" y="5554663"/>
          <p14:tracePt t="31701" x="5027613" y="5554663"/>
          <p14:tracePt t="31708" x="5010150" y="5554663"/>
          <p14:tracePt t="31718" x="4991100" y="5554663"/>
          <p14:tracePt t="31734" x="4965700" y="5554663"/>
          <p14:tracePt t="31820" x="4965700" y="5562600"/>
          <p14:tracePt t="31828" x="4973638" y="5562600"/>
          <p14:tracePt t="31836" x="4991100" y="5562600"/>
          <p14:tracePt t="31860" x="5000625" y="5562600"/>
          <p14:tracePt t="31924" x="5000625" y="5554663"/>
          <p14:tracePt t="31932" x="4991100" y="5554663"/>
          <p14:tracePt t="31940" x="4965700" y="5527675"/>
          <p14:tracePt t="31951" x="4946650" y="5518150"/>
          <p14:tracePt t="31967" x="4919663" y="5518150"/>
          <p14:tracePt t="31984" x="4911725" y="5518150"/>
          <p14:tracePt t="32021" x="4902200" y="5518150"/>
          <p14:tracePt t="32034" x="4911725" y="5518150"/>
          <p14:tracePt t="32051" x="4956175" y="5545138"/>
          <p14:tracePt t="32068" x="4991100" y="5554663"/>
          <p14:tracePt t="32149" x="4983163" y="5554663"/>
          <p14:tracePt t="32557" x="4983163" y="5545138"/>
          <p14:tracePt t="32565" x="4983163" y="5527675"/>
          <p14:tracePt t="32589" x="4946650" y="5518150"/>
          <p14:tracePt t="32597" x="4911725" y="5500688"/>
          <p14:tracePt t="32605" x="4875213" y="5500688"/>
          <p14:tracePt t="32618" x="4857750" y="5491163"/>
          <p14:tracePt t="32635" x="4840288" y="5483225"/>
          <p14:tracePt t="32651" x="4830763" y="5483225"/>
          <p14:tracePt t="32668" x="4813300" y="5473700"/>
          <p14:tracePt t="33253" x="4857750" y="5483225"/>
          <p14:tracePt t="33261" x="4902200" y="5483225"/>
          <p14:tracePt t="33270" x="4956175" y="5510213"/>
          <p14:tracePt t="33285" x="5018088" y="5527675"/>
          <p14:tracePt t="33302" x="5027613" y="5537200"/>
          <p14:tracePt t="33381" x="5027613" y="5491163"/>
          <p14:tracePt t="33389" x="5027613" y="5465763"/>
          <p14:tracePt t="33402" x="5027613" y="5419725"/>
          <p14:tracePt t="33419" x="5027613" y="5367338"/>
          <p14:tracePt t="33435" x="5027613" y="5330825"/>
          <p14:tracePt t="33452" x="5027613" y="5276850"/>
          <p14:tracePt t="33469" x="5018088" y="5170488"/>
          <p14:tracePt t="33485" x="5000625" y="5027613"/>
          <p14:tracePt t="33502" x="4973638" y="4848225"/>
          <p14:tracePt t="33519" x="4911725" y="4625975"/>
          <p14:tracePt t="33536" x="4848225" y="4367213"/>
          <p14:tracePt t="33552" x="4776788" y="4152900"/>
          <p14:tracePt t="33569" x="4759325" y="3983038"/>
          <p14:tracePt t="33586" x="4768850" y="3848100"/>
          <p14:tracePt t="33602" x="4822825" y="3751263"/>
          <p14:tracePt t="33620" x="4867275" y="3679825"/>
          <p14:tracePt t="33636" x="4919663" y="3608388"/>
          <p14:tracePt t="33652" x="4983163" y="3517900"/>
          <p14:tracePt t="33669" x="5089525" y="3348038"/>
          <p14:tracePt t="33686" x="5214938" y="3170238"/>
          <p14:tracePt t="33702" x="5340350" y="2990850"/>
          <p14:tracePt t="33719" x="5483225" y="2786063"/>
          <p14:tracePt t="33736" x="5634038" y="2616200"/>
          <p14:tracePt t="33752" x="5715000" y="2500313"/>
          <p14:tracePt t="33769" x="5776913" y="2401888"/>
          <p14:tracePt t="33786" x="5803900" y="2347913"/>
          <p14:tracePt t="33802" x="5830888" y="2303463"/>
          <p14:tracePt t="33820" x="5840413" y="2259013"/>
          <p14:tracePt t="33836" x="5848350" y="2160588"/>
          <p14:tracePt t="33853" x="5875338" y="2027238"/>
          <p14:tracePt t="33870" x="5875338" y="1946275"/>
          <p14:tracePt t="33886" x="5848350" y="1857375"/>
          <p14:tracePt t="33903" x="5795963" y="1776413"/>
          <p14:tracePt t="33920" x="5715000" y="1679575"/>
          <p14:tracePt t="33936" x="5643563" y="1589088"/>
          <p14:tracePt t="33952" x="5527675" y="1544638"/>
          <p14:tracePt t="33969" x="5419725" y="1517650"/>
          <p14:tracePt t="33986" x="5313363" y="1517650"/>
          <p14:tracePt t="34002" x="5214938" y="1527175"/>
          <p14:tracePt t="34020" x="5072063" y="1589088"/>
          <p14:tracePt t="34036" x="4946650" y="1679575"/>
          <p14:tracePt t="34052" x="4840288" y="1758950"/>
          <p14:tracePt t="34070" x="4705350" y="1928813"/>
          <p14:tracePt t="34086" x="4633913" y="2062163"/>
          <p14:tracePt t="34103" x="4589463" y="2214563"/>
          <p14:tracePt t="34120" x="4572000" y="2401888"/>
          <p14:tracePt t="34136" x="4562475" y="2589213"/>
          <p14:tracePt t="34153" x="4562475" y="2786063"/>
          <p14:tracePt t="34170" x="4598988" y="2965450"/>
          <p14:tracePt t="34186" x="4652963" y="3108325"/>
          <p14:tracePt t="34203" x="4724400" y="3214688"/>
          <p14:tracePt t="34220" x="4803775" y="3322638"/>
          <p14:tracePt t="34236" x="4946650" y="3394075"/>
          <p14:tracePt t="34253" x="5143500" y="3438525"/>
          <p14:tracePt t="34270" x="5473700" y="3438525"/>
          <p14:tracePt t="34286" x="5616575" y="3419475"/>
          <p14:tracePt t="34303" x="5688013" y="3375025"/>
          <p14:tracePt t="34320" x="5715000" y="3348038"/>
          <p14:tracePt t="34336" x="5732463" y="3330575"/>
          <p14:tracePt t="34353" x="5732463" y="3303588"/>
          <p14:tracePt t="34370" x="5732463" y="3276600"/>
          <p14:tracePt t="34386" x="5732463" y="3241675"/>
          <p14:tracePt t="34403" x="5724525" y="3214688"/>
          <p14:tracePt t="34420" x="5661025" y="3152775"/>
          <p14:tracePt t="34437" x="5527675" y="3062288"/>
          <p14:tracePt t="34453" x="5375275" y="2990850"/>
          <p14:tracePt t="34470" x="5037138" y="2928938"/>
          <p14:tracePt t="34486" x="4768850" y="2894013"/>
          <p14:tracePt t="34503" x="4402138" y="2857500"/>
          <p14:tracePt t="34520" x="3990975" y="2857500"/>
          <p14:tracePt t="34536" x="3554413" y="2857500"/>
          <p14:tracePt t="34553" x="3133725" y="2857500"/>
          <p14:tracePt t="34570" x="2679700" y="2857500"/>
          <p14:tracePt t="34586" x="2312988" y="2857500"/>
          <p14:tracePt t="34603" x="2054225" y="2857500"/>
          <p14:tracePt t="34620" x="1857375" y="2894013"/>
          <p14:tracePt t="34636" x="1731963" y="2928938"/>
          <p14:tracePt t="34654" x="1616075" y="2973388"/>
          <p14:tracePt t="34671" x="1544638" y="3017838"/>
          <p14:tracePt t="34686" x="1490663" y="3036888"/>
          <p14:tracePt t="34703" x="1438275" y="3062288"/>
          <p14:tracePt t="34720" x="1366838" y="3098800"/>
          <p14:tracePt t="34736" x="1303338" y="3133725"/>
          <p14:tracePt t="34753" x="1231900" y="3179763"/>
          <p14:tracePt t="34770" x="1169988" y="3214688"/>
          <p14:tracePt t="34786" x="1143000" y="3232150"/>
          <p14:tracePt t="34803" x="1108075" y="3251200"/>
          <p14:tracePt t="34820" x="1089025" y="3268663"/>
          <p14:tracePt t="34837" x="1081088" y="3268663"/>
          <p14:tracePt t="34853" x="1071563" y="3276600"/>
          <p14:tracePt t="35006" x="1081088" y="3276600"/>
          <p14:tracePt t="35014" x="1098550" y="3276600"/>
          <p14:tracePt t="35022" x="1116013" y="3268663"/>
          <p14:tracePt t="35037" x="1133475" y="3259138"/>
          <p14:tracePt t="35054" x="1214438" y="3241675"/>
          <p14:tracePt t="35070" x="1276350" y="3232150"/>
          <p14:tracePt t="35087" x="1366838" y="3214688"/>
          <p14:tracePt t="35103" x="1446213" y="3187700"/>
          <p14:tracePt t="35121" x="1517650" y="3179763"/>
          <p14:tracePt t="35137" x="1554163" y="3170238"/>
          <p14:tracePt t="35153" x="1581150" y="3160713"/>
          <p14:tracePt t="35170" x="1589088" y="3160713"/>
          <p14:tracePt t="35203" x="1598613" y="3152775"/>
          <p14:tracePt t="35221" x="1625600" y="3143250"/>
          <p14:tracePt t="35237" x="1643063" y="3133725"/>
          <p14:tracePt t="35253" x="1652588" y="3133725"/>
          <p14:tracePt t="35270" x="1660525" y="3125788"/>
          <p14:tracePt t="35430" x="1687513" y="3125788"/>
          <p14:tracePt t="35438" x="1724025" y="3125788"/>
          <p14:tracePt t="35446" x="1768475" y="3125788"/>
          <p14:tracePt t="35454" x="1830388" y="3125788"/>
          <p14:tracePt t="35471" x="1928813" y="3125788"/>
          <p14:tracePt t="35487" x="2000250" y="3125788"/>
          <p14:tracePt t="35504" x="2071688" y="3125788"/>
          <p14:tracePt t="35521" x="2108200" y="3125788"/>
          <p14:tracePt t="35537" x="2125663" y="3125788"/>
          <p14:tracePt t="36479" x="2133600" y="3125788"/>
          <p14:tracePt t="36487" x="2160588" y="3125788"/>
          <p14:tracePt t="36495" x="2214563" y="3152775"/>
          <p14:tracePt t="36505" x="2312988" y="3205163"/>
          <p14:tracePt t="36522" x="2536825" y="3295650"/>
          <p14:tracePt t="36538" x="2874963" y="3402013"/>
          <p14:tracePt t="36555" x="3268663" y="3517900"/>
          <p14:tracePt t="36572" x="3554413" y="3554413"/>
          <p14:tracePt t="36588" x="3848100" y="3589338"/>
          <p14:tracePt t="36605" x="4071938" y="3633788"/>
          <p14:tracePt t="36622" x="4268788" y="3652838"/>
          <p14:tracePt t="36638" x="4473575" y="3687763"/>
          <p14:tracePt t="36655" x="4562475" y="3714750"/>
          <p14:tracePt t="36672" x="4616450" y="3724275"/>
          <p14:tracePt t="36688" x="4643438" y="3732213"/>
          <p14:tracePt t="36705" x="4660900" y="3741738"/>
          <p14:tracePt t="36722" x="4679950" y="3741738"/>
          <p14:tracePt t="36738" x="4697413" y="3741738"/>
          <p14:tracePt t="36755" x="4705350" y="3741738"/>
          <p14:tracePt t="36772" x="4759325" y="3741738"/>
          <p14:tracePt t="36788" x="4813300" y="3741738"/>
          <p14:tracePt t="36805" x="4857750" y="3741738"/>
          <p14:tracePt t="36822" x="4875213" y="3751263"/>
          <p14:tracePt t="36871" x="4884738" y="3751263"/>
          <p14:tracePt t="36879" x="4884738" y="3759200"/>
          <p14:tracePt t="36888" x="4902200" y="3768725"/>
          <p14:tracePt t="36905" x="4929188" y="3813175"/>
          <p14:tracePt t="36922" x="4956175" y="3857625"/>
          <p14:tracePt t="36938" x="4965700" y="3875088"/>
          <p14:tracePt t="36955" x="4973638" y="3884613"/>
          <p14:tracePt t="36972" x="4983163" y="3894138"/>
          <p14:tracePt t="36988" x="4991100" y="3911600"/>
          <p14:tracePt t="37023" x="4991100" y="3919538"/>
          <p14:tracePt t="37039" x="5000625" y="3938588"/>
          <p14:tracePt t="37063" x="5010150" y="3946525"/>
          <p14:tracePt t="37072" x="5010150" y="3956050"/>
          <p14:tracePt t="37088" x="5018088" y="3965575"/>
          <p14:tracePt t="37105" x="5027613" y="3990975"/>
          <p14:tracePt t="37127" x="5045075" y="4010025"/>
          <p14:tracePt t="37138" x="5045075" y="4017963"/>
          <p14:tracePt t="37155" x="5054600" y="4027488"/>
          <p14:tracePt t="37231" x="5062538" y="4027488"/>
          <p14:tracePt t="37239" x="5072063" y="4027488"/>
          <p14:tracePt t="37255" x="5081588" y="4037013"/>
          <p14:tracePt t="37271" x="5089525" y="4044950"/>
          <p14:tracePt t="37279" x="5099050" y="4054475"/>
          <p14:tracePt t="37295" x="5108575" y="4054475"/>
          <p14:tracePt t="39056" x="5099050" y="4054475"/>
          <p14:tracePt t="39064" x="5054600" y="4054475"/>
          <p14:tracePt t="39074" x="4965700" y="4054475"/>
          <p14:tracePt t="39090" x="4795838" y="4054475"/>
          <p14:tracePt t="39107" x="4545013" y="4054475"/>
          <p14:tracePt t="39124" x="4224338" y="4062413"/>
          <p14:tracePt t="39140" x="3875088" y="4116388"/>
          <p14:tracePt t="39157" x="3429000" y="4205288"/>
          <p14:tracePt t="39174" x="3000375" y="4357688"/>
          <p14:tracePt t="39190" x="2687638" y="4491038"/>
          <p14:tracePt t="39207" x="2465388" y="4598988"/>
          <p14:tracePt t="39224" x="2214563" y="4751388"/>
          <p14:tracePt t="39240" x="2108200" y="4848225"/>
          <p14:tracePt t="39257" x="2009775" y="4965700"/>
          <p14:tracePt t="39274" x="1938338" y="5062538"/>
          <p14:tracePt t="39290" x="1884363" y="5133975"/>
          <p14:tracePt t="39307" x="1839913" y="5187950"/>
          <p14:tracePt t="39324" x="1812925" y="5205413"/>
          <p14:tracePt t="39340" x="1785938" y="5214938"/>
          <p14:tracePt t="39357" x="1731963" y="5224463"/>
          <p14:tracePt t="39374" x="1697038" y="5224463"/>
          <p14:tracePt t="39391" x="1652588" y="5241925"/>
          <p14:tracePt t="39407" x="1633538" y="5251450"/>
          <p14:tracePt t="39576" x="1625600" y="5241925"/>
          <p14:tracePt t="39584" x="1625600" y="5205413"/>
          <p14:tracePt t="39592" x="1625600" y="5170488"/>
          <p14:tracePt t="39608" x="1598613" y="5081588"/>
          <p14:tracePt t="39624" x="1589088" y="5018088"/>
          <p14:tracePt t="39641" x="1562100" y="4983163"/>
          <p14:tracePt t="39680" x="1562100" y="4973638"/>
          <p14:tracePt t="39704" x="1554163" y="4973638"/>
          <p14:tracePt t="39712" x="1554163" y="4983163"/>
          <p14:tracePt t="39724" x="1536700" y="4991100"/>
          <p14:tracePt t="39741" x="1527175" y="5010150"/>
          <p14:tracePt t="39757" x="1509713" y="5045075"/>
          <p14:tracePt t="39774" x="1500188" y="5062538"/>
          <p14:tracePt t="39791" x="1490663" y="5099050"/>
          <p14:tracePt t="39808" x="1473200" y="5133975"/>
          <p14:tracePt t="39824" x="1473200" y="5160963"/>
          <p14:tracePt t="39841" x="1473200" y="5197475"/>
          <p14:tracePt t="39858" x="1473200" y="5232400"/>
          <p14:tracePt t="39874" x="1473200" y="5276850"/>
          <p14:tracePt t="39891" x="1473200" y="5348288"/>
          <p14:tracePt t="39908" x="1482725" y="5411788"/>
          <p14:tracePt t="39924" x="1527175" y="5483225"/>
          <p14:tracePt t="39941" x="1589088" y="5562600"/>
          <p14:tracePt t="39958" x="1652588" y="5616575"/>
          <p14:tracePt t="39974" x="1724025" y="5643563"/>
          <p14:tracePt t="39991" x="1822450" y="5670550"/>
          <p14:tracePt t="40008" x="1982788" y="5670550"/>
          <p14:tracePt t="40025" x="2089150" y="5670550"/>
          <p14:tracePt t="40041" x="2160588" y="5670550"/>
          <p14:tracePt t="40058" x="2241550" y="5643563"/>
          <p14:tracePt t="40074" x="2268538" y="5608638"/>
          <p14:tracePt t="40091" x="2295525" y="5518150"/>
          <p14:tracePt t="40108" x="2295525" y="5357813"/>
          <p14:tracePt t="40125" x="2295525" y="5214938"/>
          <p14:tracePt t="40141" x="2295525" y="5099050"/>
          <p14:tracePt t="40158" x="2276475" y="5045075"/>
          <p14:tracePt t="40174" x="2268538" y="5010150"/>
          <p14:tracePt t="40191" x="2259013" y="4991100"/>
          <p14:tracePt t="40208" x="2259013" y="4983163"/>
          <p14:tracePt t="40225" x="2251075" y="4983163"/>
          <p14:tracePt t="40241" x="2241550" y="4973638"/>
          <p14:tracePt t="40258" x="2214563" y="4965700"/>
          <p14:tracePt t="40275" x="2179638" y="4956175"/>
          <p14:tracePt t="40291" x="2116138" y="4946650"/>
          <p14:tracePt t="40308" x="2054225" y="4946650"/>
          <p14:tracePt t="40325" x="2009775" y="4946650"/>
          <p14:tracePt t="40341" x="1955800" y="4946650"/>
          <p14:tracePt t="40358" x="1919288" y="4946650"/>
          <p14:tracePt t="40375" x="1911350" y="4946650"/>
          <p14:tracePt t="40391" x="1901825" y="4946650"/>
          <p14:tracePt t="40408" x="1866900" y="4965700"/>
          <p14:tracePt t="40425" x="1847850" y="4983163"/>
          <p14:tracePt t="40441" x="1822450" y="5018088"/>
          <p14:tracePt t="40458" x="1795463" y="5054600"/>
          <p14:tracePt t="40475" x="1785938" y="5089525"/>
          <p14:tracePt t="40492" x="1785938" y="5126038"/>
          <p14:tracePt t="40508" x="1785938" y="5153025"/>
          <p14:tracePt t="40525" x="1768475" y="5205413"/>
          <p14:tracePt t="40541" x="1768475" y="5241925"/>
          <p14:tracePt t="40558" x="1776413" y="5295900"/>
          <p14:tracePt t="40575" x="1795463" y="5367338"/>
          <p14:tracePt t="40592" x="1812925" y="5402263"/>
          <p14:tracePt t="40609" x="1847850" y="5465763"/>
          <p14:tracePt t="40625" x="1901825" y="5491163"/>
          <p14:tracePt t="40642" x="1965325" y="5500688"/>
          <p14:tracePt t="40658" x="2017713" y="5500688"/>
          <p14:tracePt t="40675" x="2071688" y="5500688"/>
          <p14:tracePt t="40692" x="2081213" y="5500688"/>
          <p14:tracePt t="40881" x="2089150" y="5500688"/>
          <p14:tracePt t="40888" x="2108200" y="5500688"/>
          <p14:tracePt t="40897" x="2125663" y="5500688"/>
          <p14:tracePt t="40908" x="2160588" y="5518150"/>
          <p14:tracePt t="40925" x="2276475" y="5545138"/>
          <p14:tracePt t="40942" x="2482850" y="5608638"/>
          <p14:tracePt t="40958" x="2741613" y="5643563"/>
          <p14:tracePt t="40975" x="3089275" y="5705475"/>
          <p14:tracePt t="40992" x="3340100" y="5732463"/>
          <p14:tracePt t="40993" x="3438525" y="5732463"/>
          <p14:tracePt t="41009" x="3608388" y="5732463"/>
          <p14:tracePt t="41025" x="3652838" y="5732463"/>
          <p14:tracePt t="41042" x="3687763" y="5724525"/>
          <p14:tracePt t="41058" x="3714750" y="5705475"/>
          <p14:tracePt t="41075" x="3741738" y="5697538"/>
          <p14:tracePt t="41092" x="3795713" y="5670550"/>
          <p14:tracePt t="41109" x="3857625" y="5670550"/>
          <p14:tracePt t="41125" x="3946525" y="5653088"/>
          <p14:tracePt t="41142" x="4044950" y="5653088"/>
          <p14:tracePt t="41159" x="4133850" y="5653088"/>
          <p14:tracePt t="41175" x="4241800" y="5653088"/>
          <p14:tracePt t="41193" x="4384675" y="5616575"/>
          <p14:tracePt t="41209" x="4465638" y="5589588"/>
          <p14:tracePt t="41225" x="4537075" y="5554663"/>
          <p14:tracePt t="41258" x="4554538" y="5554663"/>
          <p14:tracePt t="41275" x="4562475" y="5545138"/>
          <p14:tracePt t="41309" x="4581525" y="5545138"/>
          <p14:tracePt t="41326" x="4616450" y="5545138"/>
          <p14:tracePt t="41342" x="4670425" y="5545138"/>
          <p14:tracePt t="41359" x="4741863" y="5545138"/>
          <p14:tracePt t="41375" x="4803775" y="5545138"/>
          <p14:tracePt t="41392" x="4848225" y="5545138"/>
          <p14:tracePt t="41409" x="4857750" y="5537200"/>
          <p14:tracePt t="41697" x="4857750" y="5545138"/>
          <p14:tracePt t="41713" x="4848225" y="5554663"/>
          <p14:tracePt t="41721" x="4840288" y="5554663"/>
          <p14:tracePt t="41737" x="4830763" y="5562600"/>
          <p14:tracePt t="41745" x="4813300" y="5572125"/>
          <p14:tracePt t="41759" x="4803775" y="5572125"/>
          <p14:tracePt t="41776" x="4768850" y="5581650"/>
          <p14:tracePt t="41793" x="4660900" y="5589588"/>
          <p14:tracePt t="41809" x="4518025" y="5589588"/>
          <p14:tracePt t="41826" x="4268788" y="5589588"/>
          <p14:tracePt t="41842" x="3830638" y="5545138"/>
          <p14:tracePt t="41859" x="3394075" y="5491163"/>
          <p14:tracePt t="41876" x="2955925" y="5491163"/>
          <p14:tracePt t="41892" x="2687638" y="5491163"/>
          <p14:tracePt t="41909" x="2500313" y="5491163"/>
          <p14:tracePt t="41926" x="2374900" y="5491163"/>
          <p14:tracePt t="41943" x="2339975" y="5491163"/>
          <p14:tracePt t="41959" x="2322513" y="5483225"/>
          <p14:tracePt t="41993" x="2303463" y="5446713"/>
          <p14:tracePt t="41994" x="2303463" y="5429250"/>
          <p14:tracePt t="42009" x="2276475" y="5402263"/>
          <p14:tracePt t="42026" x="2251075" y="5375275"/>
          <p14:tracePt t="42043" x="2232025" y="5348288"/>
          <p14:tracePt t="42059" x="2214563" y="5313363"/>
          <p14:tracePt t="42076" x="2160588" y="5268913"/>
          <p14:tracePt t="42093" x="2054225" y="5187950"/>
          <p14:tracePt t="42110" x="1938338" y="5116513"/>
          <p14:tracePt t="42127" x="1874838" y="5081588"/>
          <p14:tracePt t="42143" x="1847850" y="5072063"/>
          <p14:tracePt t="42159" x="1830388" y="5072063"/>
          <p14:tracePt t="42193" x="1822450" y="5062538"/>
          <p14:tracePt t="42265" x="1812925" y="5062538"/>
          <p14:tracePt t="42273" x="1795463" y="5062538"/>
          <p14:tracePt t="42297" x="1795463" y="5081588"/>
          <p14:tracePt t="42313" x="1795463" y="5099050"/>
          <p14:tracePt t="42321" x="1795463" y="5116513"/>
          <p14:tracePt t="42329" x="1795463" y="5126038"/>
          <p14:tracePt t="42344" x="1812925" y="5153025"/>
          <p14:tracePt t="42360" x="1919288" y="5214938"/>
          <p14:tracePt t="42376" x="2044700" y="5303838"/>
          <p14:tracePt t="42394" x="2322513" y="5394325"/>
          <p14:tracePt t="42410" x="2598738" y="5483225"/>
          <p14:tracePt t="42427" x="2894013" y="5518150"/>
          <p14:tracePt t="42443" x="3170238" y="5518150"/>
          <p14:tracePt t="42460" x="3429000" y="5518150"/>
          <p14:tracePt t="42477" x="3660775" y="5518150"/>
          <p14:tracePt t="42493" x="3786188" y="5518150"/>
          <p14:tracePt t="42510" x="3848100" y="5518150"/>
          <p14:tracePt t="42527" x="3894138" y="5518150"/>
          <p14:tracePt t="42543" x="3929063" y="5518150"/>
          <p14:tracePt t="42560" x="3990975" y="5518150"/>
          <p14:tracePt t="42577" x="4089400" y="5527675"/>
          <p14:tracePt t="42593" x="4303713" y="5554663"/>
          <p14:tracePt t="42610" x="4510088" y="5589588"/>
          <p14:tracePt t="42627" x="4724400" y="5599113"/>
          <p14:tracePt t="42643" x="4929188" y="5599113"/>
          <p14:tracePt t="42660" x="5099050" y="5589588"/>
          <p14:tracePt t="42677" x="5180013" y="5572125"/>
          <p14:tracePt t="42693" x="5187950" y="5572125"/>
          <p14:tracePt t="42849" x="5180013" y="5572125"/>
          <p14:tracePt t="42857" x="5170488" y="5572125"/>
          <p14:tracePt t="42873" x="5153025" y="5572125"/>
          <p14:tracePt t="42882" x="5126038" y="5572125"/>
          <p14:tracePt t="42893" x="5108575" y="5572125"/>
          <p14:tracePt t="42910" x="5045075" y="5572125"/>
          <p14:tracePt t="42928" x="4983163" y="5572125"/>
          <p14:tracePt t="42944" x="4946650" y="5572125"/>
          <p14:tracePt t="43026" x="4938713" y="5572125"/>
          <p14:tracePt t="43034" x="4938713" y="5581650"/>
          <p14:tracePt t="43050" x="4938713" y="5599113"/>
          <p14:tracePt t="43066" x="4946650" y="5599113"/>
          <p14:tracePt t="43077" x="4956175" y="5599113"/>
          <p14:tracePt t="43170" x="4946650" y="5599113"/>
          <p14:tracePt t="43178" x="4938713" y="5599113"/>
          <p14:tracePt t="43362" x="4938713" y="5589588"/>
          <p14:tracePt t="43386" x="4938713" y="5581650"/>
          <p14:tracePt t="43538" x="4938713" y="5572125"/>
          <p14:tracePt t="43546" x="4929188" y="5562600"/>
          <p14:tracePt t="43554" x="4929188" y="5554663"/>
          <p14:tracePt t="43562" x="4919663" y="5554663"/>
          <p14:tracePt t="43626" x="4919663" y="5562600"/>
          <p14:tracePt t="43642" x="4938713" y="5562600"/>
          <p14:tracePt t="43650" x="4973638" y="5572125"/>
          <p14:tracePt t="43661" x="5010150" y="5589588"/>
          <p14:tracePt t="43678" x="5045075" y="5589588"/>
          <p14:tracePt t="43754" x="5027613" y="5581650"/>
          <p14:tracePt t="43762" x="4991100" y="5554663"/>
          <p14:tracePt t="43770" x="4973638" y="5554663"/>
          <p14:tracePt t="43778" x="4956175" y="5554663"/>
          <p14:tracePt t="43795" x="4946650" y="5554663"/>
          <p14:tracePt t="43826" x="4946650" y="5562600"/>
          <p14:tracePt t="43834" x="4973638" y="5608638"/>
          <p14:tracePt t="43844" x="5054600" y="5643563"/>
          <p14:tracePt t="43861" x="5187950" y="5688013"/>
          <p14:tracePt t="43878" x="5313363" y="5705475"/>
          <p14:tracePt t="43894" x="5348288" y="5724525"/>
          <p14:tracePt t="43946" x="5340350" y="5724525"/>
          <p14:tracePt t="43954" x="5322888" y="5724525"/>
          <p14:tracePt t="43970" x="5313363" y="5724525"/>
          <p14:tracePt t="43979" x="5303838" y="5724525"/>
          <p14:tracePt t="43995" x="5268913" y="5724525"/>
          <p14:tracePt t="44011" x="5197475" y="5688013"/>
          <p14:tracePt t="44028" x="5108575" y="5670550"/>
          <p14:tracePt t="44045" x="5045075" y="5661025"/>
          <p14:tracePt t="44061" x="5027613" y="5661025"/>
          <p14:tracePt t="44634" x="5010150" y="5661025"/>
          <p14:tracePt t="44642" x="4991100" y="5661025"/>
          <p14:tracePt t="44650" x="4973638" y="5661025"/>
          <p14:tracePt t="44662" x="4946650" y="5661025"/>
          <p14:tracePt t="44678" x="4875213" y="5661025"/>
          <p14:tracePt t="44695" x="4786313" y="5643563"/>
          <p14:tracePt t="44712" x="4732338" y="5608638"/>
          <p14:tracePt t="44728" x="4679950" y="5589588"/>
          <p14:tracePt t="44745" x="4616450" y="5572125"/>
          <p14:tracePt t="44762" x="4581525" y="5562600"/>
          <p14:tracePt t="44779" x="4562475" y="5562600"/>
          <p14:tracePt t="44796" x="4545013" y="5554663"/>
          <p14:tracePt t="44812" x="4518025" y="5545138"/>
          <p14:tracePt t="44829" x="4500563" y="5545138"/>
          <p14:tracePt t="44862" x="4491038" y="5545138"/>
          <p14:tracePt t="44954" x="4483100" y="5545138"/>
          <p14:tracePt t="44994" x="4473575" y="55451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2580" y="1854558"/>
            <a:ext cx="301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 smtClean="0"/>
              <a:t>Uhrzeit</a:t>
            </a:r>
            <a:endParaRPr lang="pt-PT" sz="2400" b="1" dirty="0"/>
          </a:p>
        </p:txBody>
      </p:sp>
      <p:sp>
        <p:nvSpPr>
          <p:cNvPr id="3" name="Seta para a direita 2"/>
          <p:cNvSpPr/>
          <p:nvPr/>
        </p:nvSpPr>
        <p:spPr>
          <a:xfrm>
            <a:off x="2408349" y="185455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040" y="1620247"/>
            <a:ext cx="2278669" cy="95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eta para a direita 4"/>
          <p:cNvSpPr/>
          <p:nvPr/>
        </p:nvSpPr>
        <p:spPr>
          <a:xfrm>
            <a:off x="2408349" y="309092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CaixaDeTexto 5"/>
          <p:cNvSpPr txBox="1"/>
          <p:nvPr/>
        </p:nvSpPr>
        <p:spPr>
          <a:xfrm>
            <a:off x="4140040" y="3113896"/>
            <a:ext cx="4039672" cy="461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t-PT" sz="2400" b="1" dirty="0" err="1" smtClean="0"/>
              <a:t>von</a:t>
            </a:r>
            <a:r>
              <a:rPr lang="pt-PT" sz="2400" b="1" dirty="0" smtClean="0"/>
              <a:t>…bis</a:t>
            </a:r>
            <a:r>
              <a:rPr lang="pt-PT" dirty="0" smtClean="0"/>
              <a:t>            </a:t>
            </a:r>
            <a:r>
              <a:rPr lang="pt-PT" dirty="0" err="1" smtClean="0"/>
              <a:t>von</a:t>
            </a:r>
            <a:r>
              <a:rPr lang="pt-PT" dirty="0" smtClean="0"/>
              <a:t> </a:t>
            </a:r>
            <a:r>
              <a:rPr lang="pt-PT" dirty="0" err="1" smtClean="0"/>
              <a:t>Montag</a:t>
            </a:r>
            <a:r>
              <a:rPr lang="pt-PT" dirty="0" smtClean="0"/>
              <a:t> bis </a:t>
            </a:r>
            <a:r>
              <a:rPr lang="pt-PT" dirty="0" err="1" smtClean="0"/>
              <a:t>Freitag</a:t>
            </a:r>
            <a:endParaRPr lang="pt-PT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808" y="3321828"/>
            <a:ext cx="132442" cy="141271"/>
          </a:xfrm>
          <a:prstGeom prst="rect">
            <a:avLst/>
          </a:prstGeom>
        </p:spPr>
      </p:pic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6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57"/>
    </mc:Choice>
    <mc:Fallback>
      <p:transition spd="slow" advTm="29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3" x="4465638" y="5545138"/>
          <p14:tracePt t="441" x="4446588" y="5545138"/>
          <p14:tracePt t="449" x="4446588" y="5537200"/>
          <p14:tracePt t="481" x="4438650" y="5537200"/>
          <p14:tracePt t="753" x="4419600" y="5537200"/>
          <p14:tracePt t="761" x="4402138" y="5518150"/>
          <p14:tracePt t="769" x="4384675" y="5500688"/>
          <p14:tracePt t="781" x="4348163" y="5473700"/>
          <p14:tracePt t="798" x="4179888" y="5322888"/>
          <p14:tracePt t="815" x="3911600" y="5099050"/>
          <p14:tracePt t="831" x="3724275" y="4938713"/>
          <p14:tracePt t="848" x="3625850" y="4867275"/>
          <p14:tracePt t="864" x="3589338" y="4822825"/>
          <p14:tracePt t="881" x="3589338" y="4803775"/>
          <p14:tracePt t="898" x="3705225" y="4670425"/>
          <p14:tracePt t="915" x="3857625" y="4446588"/>
          <p14:tracePt t="931" x="3965575" y="4179888"/>
          <p14:tracePt t="948" x="3965575" y="3875088"/>
          <p14:tracePt t="964" x="3813175" y="3340100"/>
          <p14:tracePt t="981" x="3643313" y="2884488"/>
          <p14:tracePt t="998" x="3465513" y="2571750"/>
          <p14:tracePt t="1015" x="3286125" y="2366963"/>
          <p14:tracePt t="1031" x="3098800" y="2276475"/>
          <p14:tracePt t="1048" x="2894013" y="2259013"/>
          <p14:tracePt t="1064" x="2776538" y="2259013"/>
          <p14:tracePt t="1081" x="2732088" y="2259013"/>
          <p14:tracePt t="1098" x="2724150" y="2251075"/>
          <p14:tracePt t="1115" x="2697163" y="2241550"/>
          <p14:tracePt t="1131" x="2633663" y="2241550"/>
          <p14:tracePt t="1148" x="2544763" y="2241550"/>
          <p14:tracePt t="1165" x="2419350" y="2241550"/>
          <p14:tracePt t="1181" x="2241550" y="2241550"/>
          <p14:tracePt t="1198" x="1990725" y="2232025"/>
          <p14:tracePt t="1215" x="1741488" y="2214563"/>
          <p14:tracePt t="1231" x="1562100" y="2179638"/>
          <p14:tracePt t="1248" x="1428750" y="2160588"/>
          <p14:tracePt t="1265" x="1347788" y="2133600"/>
          <p14:tracePt t="1281" x="1339850" y="2125663"/>
          <p14:tracePt t="1298" x="1339850" y="2108200"/>
          <p14:tracePt t="1315" x="1339850" y="2089150"/>
          <p14:tracePt t="1331" x="1339850" y="2054225"/>
          <p14:tracePt t="1348" x="1339850" y="1990725"/>
          <p14:tracePt t="1365" x="1312863" y="1938338"/>
          <p14:tracePt t="1381" x="1295400" y="1884363"/>
          <p14:tracePt t="1398" x="1285875" y="1847850"/>
          <p14:tracePt t="1415" x="1268413" y="1822450"/>
          <p14:tracePt t="1431" x="1250950" y="1785938"/>
          <p14:tracePt t="1448" x="1223963" y="1768475"/>
          <p14:tracePt t="1465" x="1196975" y="1751013"/>
          <p14:tracePt t="1482" x="1187450" y="1751013"/>
          <p14:tracePt t="1499" x="1169988" y="1741488"/>
          <p14:tracePt t="1515" x="1152525" y="1741488"/>
          <p14:tracePt t="1532" x="1133475" y="1741488"/>
          <p14:tracePt t="1549" x="1108075" y="1741488"/>
          <p14:tracePt t="1565" x="1062038" y="1741488"/>
          <p14:tracePt t="1582" x="1009650" y="1741488"/>
          <p14:tracePt t="1598" x="965200" y="1741488"/>
          <p14:tracePt t="1615" x="919163" y="1758950"/>
          <p14:tracePt t="1632" x="874713" y="1795463"/>
          <p14:tracePt t="1649" x="830263" y="1847850"/>
          <p14:tracePt t="1666" x="803275" y="1884363"/>
          <p14:tracePt t="1682" x="803275" y="1919288"/>
          <p14:tracePt t="1699" x="803275" y="1982788"/>
          <p14:tracePt t="1715" x="803275" y="2054225"/>
          <p14:tracePt t="1732" x="803275" y="2152650"/>
          <p14:tracePt t="1749" x="866775" y="2259013"/>
          <p14:tracePt t="1765" x="973138" y="2393950"/>
          <p14:tracePt t="1782" x="1152525" y="2490788"/>
          <p14:tracePt t="1799" x="1374775" y="2571750"/>
          <p14:tracePt t="1815" x="1527175" y="2598738"/>
          <p14:tracePt t="1832" x="1660525" y="2616200"/>
          <p14:tracePt t="1849" x="1768475" y="2608263"/>
          <p14:tracePt t="1866" x="1812925" y="2581275"/>
          <p14:tracePt t="1882" x="1839913" y="2527300"/>
          <p14:tracePt t="1899" x="1857375" y="2455863"/>
          <p14:tracePt t="1915" x="1884363" y="2339975"/>
          <p14:tracePt t="1932" x="1893888" y="2214563"/>
          <p14:tracePt t="1949" x="1893888" y="2071688"/>
          <p14:tracePt t="1965" x="1893888" y="1955800"/>
          <p14:tracePt t="1982" x="1884363" y="1874838"/>
          <p14:tracePt t="1999" x="1866900" y="1847850"/>
          <p14:tracePt t="2015" x="1857375" y="1839913"/>
          <p14:tracePt t="2050" x="1822450" y="1839913"/>
          <p14:tracePt t="2066" x="1768475" y="1847850"/>
          <p14:tracePt t="2082" x="1679575" y="1901825"/>
          <p14:tracePt t="2099" x="1589088" y="1946275"/>
          <p14:tracePt t="2115" x="1527175" y="1973263"/>
          <p14:tracePt t="2132" x="1509713" y="1990725"/>
          <p14:tracePt t="2149" x="1490663" y="2009775"/>
          <p14:tracePt t="2165" x="1517650" y="2125663"/>
          <p14:tracePt t="2182" x="1704975" y="2330450"/>
          <p14:tracePt t="2199" x="2000250" y="2544763"/>
          <p14:tracePt t="2216" x="2438400" y="2741613"/>
          <p14:tracePt t="2232" x="3027363" y="2847975"/>
          <p14:tracePt t="2250" x="3732213" y="2919413"/>
          <p14:tracePt t="2266" x="3956050" y="2901950"/>
          <p14:tracePt t="2282" x="4089400" y="2840038"/>
          <p14:tracePt t="2299" x="4187825" y="2803525"/>
          <p14:tracePt t="2315" x="4251325" y="2768600"/>
          <p14:tracePt t="2332" x="4268788" y="2759075"/>
          <p14:tracePt t="2349" x="4330700" y="2741613"/>
          <p14:tracePt t="2366" x="4411663" y="2724150"/>
          <p14:tracePt t="2382" x="4500563" y="2687638"/>
          <p14:tracePt t="2399" x="4554538" y="2679700"/>
          <p14:tracePt t="2416" x="4562475" y="2679700"/>
          <p14:tracePt t="2432" x="4581525" y="2679700"/>
          <p14:tracePt t="2450" x="4643438" y="2679700"/>
          <p14:tracePt t="2466" x="4697413" y="2643188"/>
          <p14:tracePt t="2482" x="4768850" y="2608263"/>
          <p14:tracePt t="2500" x="4795838" y="2589213"/>
          <p14:tracePt t="2516" x="4830763" y="2562225"/>
          <p14:tracePt t="2533" x="4830763" y="2544763"/>
          <p14:tracePt t="2550" x="4840288" y="2500313"/>
          <p14:tracePt t="2566" x="4840288" y="2446338"/>
          <p14:tracePt t="2583" x="4840288" y="2393950"/>
          <p14:tracePt t="2599" x="4822825" y="2330450"/>
          <p14:tracePt t="2616" x="4813300" y="2312988"/>
          <p14:tracePt t="2633" x="4795838" y="2276475"/>
          <p14:tracePt t="2650" x="4786313" y="2276475"/>
          <p14:tracePt t="2714" x="4768850" y="2276475"/>
          <p14:tracePt t="2722" x="4751388" y="2276475"/>
          <p14:tracePt t="2733" x="4724400" y="2276475"/>
          <p14:tracePt t="2750" x="4687888" y="2276475"/>
          <p14:tracePt t="2766" x="4633913" y="2276475"/>
          <p14:tracePt t="2783" x="4598988" y="2276475"/>
          <p14:tracePt t="2800" x="4572000" y="2276475"/>
          <p14:tracePt t="2986" x="4581525" y="2268538"/>
          <p14:tracePt t="2994" x="4581525" y="2259013"/>
          <p14:tracePt t="3010" x="4581525" y="2251075"/>
          <p14:tracePt t="3090" x="4589463" y="2251075"/>
          <p14:tracePt t="3122" x="4598988" y="2251075"/>
          <p14:tracePt t="3290" x="4598988" y="2259013"/>
          <p14:tracePt t="3306" x="4608513" y="2259013"/>
          <p14:tracePt t="3314" x="4616450" y="2259013"/>
          <p14:tracePt t="3322" x="4625975" y="2268538"/>
          <p14:tracePt t="6068" x="4679950" y="2286000"/>
          <p14:tracePt t="6076" x="4751388" y="2303463"/>
          <p14:tracePt t="6085" x="4848225" y="2330450"/>
          <p14:tracePt t="6102" x="5018088" y="2384425"/>
          <p14:tracePt t="6119" x="5153025" y="2428875"/>
          <p14:tracePt t="6135" x="5241925" y="2446338"/>
          <p14:tracePt t="6152" x="5303838" y="2465388"/>
          <p14:tracePt t="6169" x="5340350" y="2482850"/>
          <p14:tracePt t="6185" x="5367338" y="2500313"/>
          <p14:tracePt t="6202" x="5411788" y="2509838"/>
          <p14:tracePt t="6219" x="5456238" y="2536825"/>
          <p14:tracePt t="6236" x="5562600" y="2571750"/>
          <p14:tracePt t="6252" x="5616575" y="2581275"/>
          <p14:tracePt t="6269" x="5653088" y="2589213"/>
          <p14:tracePt t="6286" x="5661025" y="2589213"/>
          <p14:tracePt t="6302" x="5670550" y="2589213"/>
          <p14:tracePt t="6372" x="5680075" y="2589213"/>
          <p14:tracePt t="8373" x="5670550" y="2589213"/>
          <p14:tracePt t="8381" x="5661025" y="2589213"/>
          <p14:tracePt t="8389" x="5643563" y="2589213"/>
          <p14:tracePt t="8405" x="5626100" y="2589213"/>
          <p14:tracePt t="8421" x="5589588" y="2608263"/>
          <p14:tracePt t="8438" x="5562600" y="2608263"/>
          <p14:tracePt t="8454" x="5500688" y="2616200"/>
          <p14:tracePt t="8471" x="5348288" y="2616200"/>
          <p14:tracePt t="8488" x="5126038" y="2660650"/>
          <p14:tracePt t="8504" x="4875213" y="2697163"/>
          <p14:tracePt t="8521" x="4581525" y="2732088"/>
          <p14:tracePt t="8538" x="4313238" y="2776538"/>
          <p14:tracePt t="8554" x="4071938" y="2822575"/>
          <p14:tracePt t="8571" x="3857625" y="2884488"/>
          <p14:tracePt t="8588" x="3687763" y="2973388"/>
          <p14:tracePt t="8605" x="3527425" y="3089275"/>
          <p14:tracePt t="8621" x="3455988" y="3133725"/>
          <p14:tracePt t="8638" x="3394075" y="3197225"/>
          <p14:tracePt t="8654" x="3357563" y="3241675"/>
          <p14:tracePt t="8671" x="3348038" y="3268663"/>
          <p14:tracePt t="8688" x="3322638" y="3295650"/>
          <p14:tracePt t="8704" x="3313113" y="3313113"/>
          <p14:tracePt t="8721" x="3303588" y="3340100"/>
          <p14:tracePt t="8738" x="3295650" y="3357563"/>
          <p14:tracePt t="8754" x="3286125" y="3402013"/>
          <p14:tracePt t="8771" x="3268663" y="3438525"/>
          <p14:tracePt t="8788" x="3268663" y="3465513"/>
          <p14:tracePt t="8805" x="3268663" y="3482975"/>
          <p14:tracePt t="8821" x="3268663" y="3490913"/>
          <p14:tracePt t="8838" x="3268663" y="3509963"/>
          <p14:tracePt t="8854" x="3268663" y="3544888"/>
          <p14:tracePt t="8871" x="3303588" y="3589338"/>
          <p14:tracePt t="8888" x="3348038" y="3633788"/>
          <p14:tracePt t="8905" x="3429000" y="3679825"/>
          <p14:tracePt t="8921" x="3554413" y="3724275"/>
          <p14:tracePt t="8938" x="3705225" y="3759200"/>
          <p14:tracePt t="8955" x="3884613" y="3786188"/>
          <p14:tracePt t="8971" x="4098925" y="3795713"/>
          <p14:tracePt t="8988" x="4313238" y="3795713"/>
          <p14:tracePt t="9005" x="4537075" y="3751263"/>
          <p14:tracePt t="9022" x="4589463" y="3741738"/>
          <p14:tracePt t="9038" x="4598988" y="3732213"/>
          <p14:tracePt t="9077" x="4598988" y="3724275"/>
          <p14:tracePt t="9085" x="4608513" y="3714750"/>
          <p14:tracePt t="9109" x="4608513" y="3705225"/>
          <p14:tracePt t="9125" x="4608513" y="3697288"/>
          <p14:tracePt t="9149" x="4608513" y="3687763"/>
          <p14:tracePt t="9157" x="4616450" y="3679825"/>
          <p14:tracePt t="9173" x="4616450" y="3670300"/>
          <p14:tracePt t="9205" x="4616450" y="3660775"/>
          <p14:tracePt t="9253" x="4616450" y="3652838"/>
          <p14:tracePt t="9277" x="4616450" y="3643313"/>
          <p14:tracePt t="9285" x="4616450" y="3633788"/>
          <p14:tracePt t="9317" x="4608513" y="3625850"/>
          <p14:tracePt t="9357" x="4589463" y="3625850"/>
          <p14:tracePt t="9381" x="4581525" y="3616325"/>
          <p14:tracePt t="9869" x="4581525" y="3608388"/>
          <p14:tracePt t="9877" x="4625975" y="3608388"/>
          <p14:tracePt t="9889" x="4670425" y="3608388"/>
          <p14:tracePt t="9905" x="4803775" y="3608388"/>
          <p14:tracePt t="9922" x="4929188" y="3608388"/>
          <p14:tracePt t="9939" x="5027613" y="3608388"/>
          <p14:tracePt t="9955" x="5081588" y="3608388"/>
          <p14:tracePt t="9972" x="5099050" y="3608388"/>
          <p14:tracePt t="10470" x="5081588" y="3608388"/>
          <p14:tracePt t="10478" x="5054600" y="3608388"/>
          <p14:tracePt t="10489" x="5027613" y="3616325"/>
          <p14:tracePt t="10506" x="4965700" y="3616325"/>
          <p14:tracePt t="10523" x="4919663" y="3625850"/>
          <p14:tracePt t="10539" x="4884738" y="3625850"/>
          <p14:tracePt t="10556" x="4875213" y="3625850"/>
          <p14:tracePt t="10589" x="4857750" y="3643313"/>
          <p14:tracePt t="10606" x="4822825" y="3652838"/>
          <p14:tracePt t="10623" x="4768850" y="3670300"/>
          <p14:tracePt t="10639" x="4741863" y="3679825"/>
          <p14:tracePt t="10656" x="4714875" y="3679825"/>
          <p14:tracePt t="10742" x="4697413" y="3679825"/>
          <p14:tracePt t="10750" x="4687888" y="3687763"/>
          <p14:tracePt t="10758" x="4670425" y="3687763"/>
          <p14:tracePt t="10773" x="4660900" y="3687763"/>
          <p14:tracePt t="10790" x="4598988" y="3687763"/>
          <p14:tracePt t="10806" x="4581525" y="3687763"/>
          <p14:tracePt t="10998" x="4598988" y="3687763"/>
          <p14:tracePt t="11006" x="4625975" y="3687763"/>
          <p14:tracePt t="11014" x="4670425" y="3687763"/>
          <p14:tracePt t="11023" x="4732338" y="3679825"/>
          <p14:tracePt t="11040" x="4884738" y="3660775"/>
          <p14:tracePt t="11056" x="5027613" y="3652838"/>
          <p14:tracePt t="11073" x="5133975" y="3625850"/>
          <p14:tracePt t="11090" x="5180013" y="3616325"/>
          <p14:tracePt t="11106" x="5187950" y="3616325"/>
          <p14:tracePt t="12223" x="5197475" y="3608388"/>
          <p14:tracePt t="12527" x="5214938" y="3608388"/>
          <p14:tracePt t="12535" x="5241925" y="3608388"/>
          <p14:tracePt t="12543" x="5268913" y="3608388"/>
          <p14:tracePt t="12558" x="5313363" y="3608388"/>
          <p14:tracePt t="12575" x="5473700" y="3608388"/>
          <p14:tracePt t="12591" x="5608638" y="3633788"/>
          <p14:tracePt t="12608" x="5705475" y="3643313"/>
          <p14:tracePt t="12624" x="5786438" y="3652838"/>
          <p14:tracePt t="12641" x="5830888" y="3652838"/>
          <p14:tracePt t="12658" x="5857875" y="3652838"/>
          <p14:tracePt t="12674" x="5875338" y="3652838"/>
          <p14:tracePt t="12691" x="5884863" y="3652838"/>
          <p14:tracePt t="12708" x="5902325" y="3652838"/>
          <p14:tracePt t="12724" x="5911850" y="3652838"/>
          <p14:tracePt t="12741" x="5929313" y="3652838"/>
          <p14:tracePt t="12758" x="5938838" y="3652838"/>
          <p14:tracePt t="12983" x="5956300" y="3652838"/>
          <p14:tracePt t="12991" x="5965825" y="3652838"/>
          <p14:tracePt t="12999" x="5991225" y="3652838"/>
          <p14:tracePt t="13008" x="6000750" y="3652838"/>
          <p14:tracePt t="13025" x="6018213" y="3652838"/>
          <p14:tracePt t="13041" x="6045200" y="3652838"/>
          <p14:tracePt t="13058" x="6054725" y="3652838"/>
          <p14:tracePt t="13075" x="6072188" y="3643313"/>
          <p14:tracePt t="13108" x="6081713" y="3643313"/>
          <p14:tracePt t="13199" x="6089650" y="3643313"/>
          <p14:tracePt t="13215" x="6099175" y="3643313"/>
          <p14:tracePt t="13223" x="6108700" y="3643313"/>
          <p14:tracePt t="13231" x="6116638" y="3643313"/>
          <p14:tracePt t="13242" x="6134100" y="3643313"/>
          <p14:tracePt t="13258" x="6153150" y="3643313"/>
          <p14:tracePt t="13275" x="6180138" y="3643313"/>
          <p14:tracePt t="13607" x="6188075" y="3643313"/>
          <p14:tracePt t="13615" x="6215063" y="3643313"/>
          <p14:tracePt t="13625" x="6242050" y="3643313"/>
          <p14:tracePt t="13642" x="6330950" y="3643313"/>
          <p14:tracePt t="13659" x="6473825" y="3643313"/>
          <p14:tracePt t="13675" x="6608763" y="3643313"/>
          <p14:tracePt t="13692" x="6724650" y="3643313"/>
          <p14:tracePt t="13709" x="6804025" y="3643313"/>
          <p14:tracePt t="13725" x="6840538" y="3643313"/>
          <p14:tracePt t="13742" x="6848475" y="3643313"/>
          <p14:tracePt t="13759" x="6858000" y="3643313"/>
          <p14:tracePt t="14031" x="6867525" y="3643313"/>
          <p14:tracePt t="14039" x="6902450" y="3643313"/>
          <p14:tracePt t="14047" x="6973888" y="3643313"/>
          <p14:tracePt t="14059" x="7037388" y="3643313"/>
          <p14:tracePt t="14076" x="7215188" y="3643313"/>
          <p14:tracePt t="14092" x="7439025" y="3652838"/>
          <p14:tracePt t="14109" x="7643813" y="3652838"/>
          <p14:tracePt t="14126" x="7769225" y="3652838"/>
          <p14:tracePt t="14142" x="7813675" y="3652838"/>
          <p14:tracePt t="14423" x="7813675" y="3660775"/>
          <p14:tracePt t="14431" x="7777163" y="3679825"/>
          <p14:tracePt t="14443" x="7715250" y="3687763"/>
          <p14:tracePt t="14459" x="7554913" y="3705225"/>
          <p14:tracePt t="14476" x="7385050" y="3732213"/>
          <p14:tracePt t="14493" x="7205663" y="3741738"/>
          <p14:tracePt t="14509" x="7045325" y="3741738"/>
          <p14:tracePt t="14526" x="6929438" y="3741738"/>
          <p14:tracePt t="14528" x="6858000" y="3741738"/>
          <p14:tracePt t="14543" x="6813550" y="3741738"/>
          <p14:tracePt t="14560" x="6653213" y="3705225"/>
          <p14:tracePt t="14576" x="6545263" y="3687763"/>
          <p14:tracePt t="14593" x="6483350" y="3679825"/>
          <p14:tracePt t="14609" x="6456363" y="3670300"/>
          <p14:tracePt t="14680" x="6446838" y="3670300"/>
          <p14:tracePt t="14688" x="6429375" y="3670300"/>
          <p14:tracePt t="14696" x="6419850" y="3670300"/>
          <p14:tracePt t="14709" x="6411913" y="3670300"/>
          <p14:tracePt t="14726" x="6367463" y="3670300"/>
          <p14:tracePt t="14743" x="6330950" y="3670300"/>
          <p14:tracePt t="14760" x="6296025" y="3652838"/>
          <p14:tracePt t="14776" x="6276975" y="3652838"/>
          <p14:tracePt t="14810" x="6269038" y="3652838"/>
          <p14:tracePt t="14840" x="6251575" y="3652838"/>
          <p14:tracePt t="14864" x="6242050" y="3652838"/>
          <p14:tracePt t="14880" x="6224588" y="3652838"/>
          <p14:tracePt t="14896" x="6215063" y="3652838"/>
          <p14:tracePt t="15496" x="6259513" y="3652838"/>
          <p14:tracePt t="15504" x="6323013" y="3652838"/>
          <p14:tracePt t="15512" x="6394450" y="3652838"/>
          <p14:tracePt t="15527" x="6491288" y="3660775"/>
          <p14:tracePt t="15544" x="6840538" y="3714750"/>
          <p14:tracePt t="15560" x="7027863" y="3714750"/>
          <p14:tracePt t="15577" x="7188200" y="3714750"/>
          <p14:tracePt t="15593" x="7269163" y="3714750"/>
          <p14:tracePt t="15610" x="7296150" y="3714750"/>
          <p14:tracePt t="15627" x="7304088" y="3714750"/>
          <p14:tracePt t="15660" x="7313613" y="3714750"/>
          <p14:tracePt t="15677" x="7331075" y="3714750"/>
          <p14:tracePt t="15694" x="7340600" y="3714750"/>
          <p14:tracePt t="15710" x="7358063" y="3714750"/>
          <p14:tracePt t="15727" x="7385050" y="3714750"/>
          <p14:tracePt t="15744" x="7394575" y="3714750"/>
          <p14:tracePt t="15761" x="7419975" y="3705225"/>
          <p14:tracePt t="15777" x="7446963" y="3705225"/>
          <p14:tracePt t="15794" x="7510463" y="3697288"/>
          <p14:tracePt t="15810" x="7554913" y="3679825"/>
          <p14:tracePt t="15827" x="7581900" y="3670300"/>
          <p14:tracePt t="15844" x="7589838" y="3670300"/>
          <p14:tracePt t="16400" x="7608888" y="3670300"/>
          <p14:tracePt t="16408" x="7616825" y="3670300"/>
          <p14:tracePt t="16417" x="7634288" y="3670300"/>
          <p14:tracePt t="16428" x="7643813" y="3670300"/>
          <p14:tracePt t="16444" x="7680325" y="3670300"/>
          <p14:tracePt t="16461" x="7705725" y="3670300"/>
          <p14:tracePt t="16478" x="7715250" y="3670300"/>
          <p14:tracePt t="16640" x="7724775" y="3670300"/>
          <p14:tracePt t="16649" x="7732713" y="3670300"/>
          <p14:tracePt t="16661" x="7759700" y="3670300"/>
          <p14:tracePt t="16678" x="7796213" y="3670300"/>
          <p14:tracePt t="16695" x="7858125" y="3670300"/>
          <p14:tracePt t="16711" x="7902575" y="3670300"/>
          <p14:tracePt t="16729" x="7939088" y="3670300"/>
          <p14:tracePt t="18145" x="7947025" y="3670300"/>
          <p14:tracePt t="18177" x="7947025" y="3679825"/>
          <p14:tracePt t="18354" x="7947025" y="3687763"/>
          <p14:tracePt t="18361" x="7939088" y="3697288"/>
          <p14:tracePt t="18378" x="7920038" y="3714750"/>
          <p14:tracePt t="18385" x="7912100" y="3741738"/>
          <p14:tracePt t="18396" x="7867650" y="3813175"/>
          <p14:tracePt t="18413" x="7777163" y="3938588"/>
          <p14:tracePt t="18429" x="7670800" y="4000500"/>
          <p14:tracePt t="18446" x="7634288" y="4017963"/>
          <p14:tracePt t="18463" x="7626350" y="4017963"/>
          <p14:tracePt t="18641" x="7616825" y="4017963"/>
          <p14:tracePt t="18649" x="7599363" y="4017963"/>
          <p14:tracePt t="18657" x="7562850" y="4017963"/>
          <p14:tracePt t="18665" x="7537450" y="4017963"/>
          <p14:tracePt t="18680" x="7500938" y="4017963"/>
          <p14:tracePt t="18696" x="7456488" y="4017963"/>
          <p14:tracePt t="18713" x="7385050" y="4017963"/>
          <p14:tracePt t="18730" x="7367588" y="4017963"/>
          <p14:tracePt t="18746" x="7358063" y="4017963"/>
          <p14:tracePt t="18786" x="7348538" y="4017963"/>
          <p14:tracePt t="18802" x="7340600" y="4017963"/>
          <p14:tracePt t="18817" x="7331075" y="4017963"/>
          <p14:tracePt t="18830" x="7323138" y="4017963"/>
          <p14:tracePt t="18846" x="7304088" y="4010025"/>
          <p14:tracePt t="18863" x="7269163" y="4000500"/>
          <p14:tracePt t="18896" x="7259638" y="40005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866" y="777427"/>
            <a:ext cx="6965256" cy="50551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18"/>
    </mc:Choice>
    <mc:Fallback>
      <p:transition spd="slow" advTm="16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94" x="7251700" y="4000500"/>
          <p14:tracePt t="1042" x="7242175" y="4000500"/>
          <p14:tracePt t="1074" x="7232650" y="4000500"/>
          <p14:tracePt t="1138" x="7224713" y="4000500"/>
          <p14:tracePt t="1162" x="7205663" y="4000500"/>
          <p14:tracePt t="1178" x="7197725" y="4000500"/>
          <p14:tracePt t="1274" x="7215188" y="3983038"/>
          <p14:tracePt t="1282" x="7394575" y="3929063"/>
          <p14:tracePt t="1290" x="7697788" y="3751263"/>
          <p14:tracePt t="1301" x="8116888" y="3465513"/>
          <p14:tracePt t="1317" x="8616950" y="3017838"/>
          <p14:tracePt t="1333" x="8742363" y="2679700"/>
          <p14:tracePt t="1350" x="8724900" y="2251075"/>
          <p14:tracePt t="1367" x="8394700" y="1679575"/>
          <p14:tracePt t="1383" x="7912100" y="1295400"/>
          <p14:tracePt t="1400" x="7608888" y="1179513"/>
          <p14:tracePt t="1417" x="7510463" y="1143000"/>
          <p14:tracePt t="1433" x="7466013" y="1133475"/>
          <p14:tracePt t="1450" x="7412038" y="1108075"/>
          <p14:tracePt t="1467" x="7394575" y="1098550"/>
          <p14:tracePt t="1483" x="7375525" y="1081088"/>
          <p14:tracePt t="1500" x="7358063" y="1071563"/>
          <p14:tracePt t="1517" x="7269163" y="1009650"/>
          <p14:tracePt t="1533" x="7170738" y="919163"/>
          <p14:tracePt t="1550" x="6911975" y="776288"/>
          <p14:tracePt t="1567" x="6572250" y="625475"/>
          <p14:tracePt t="1584" x="6259513" y="544513"/>
          <p14:tracePt t="1601" x="6037263" y="509588"/>
          <p14:tracePt t="1617" x="5840413" y="490538"/>
          <p14:tracePt t="1634" x="5653088" y="482600"/>
          <p14:tracePt t="1651" x="5367338" y="482600"/>
          <p14:tracePt t="1667" x="5187950" y="482600"/>
          <p14:tracePt t="1684" x="5027613" y="536575"/>
          <p14:tracePt t="1701" x="4894263" y="625475"/>
          <p14:tracePt t="1717" x="4830763" y="723900"/>
          <p14:tracePt t="1734" x="4776788" y="812800"/>
          <p14:tracePt t="1750" x="4732338" y="884238"/>
          <p14:tracePt t="1767" x="4714875" y="946150"/>
          <p14:tracePt t="1784" x="4705350" y="965200"/>
          <p14:tracePt t="1801" x="4697413" y="1017588"/>
          <p14:tracePt t="1817" x="4697413" y="1108075"/>
          <p14:tracePt t="1834" x="4724400" y="1250950"/>
          <p14:tracePt t="1851" x="4894263" y="1517650"/>
          <p14:tracePt t="1867" x="5054600" y="1679575"/>
          <p14:tracePt t="1884" x="5232400" y="1795463"/>
          <p14:tracePt t="1901" x="5456238" y="1911350"/>
          <p14:tracePt t="1917" x="5776913" y="2036763"/>
          <p14:tracePt t="1934" x="6170613" y="2170113"/>
          <p14:tracePt t="1951" x="6527800" y="2259013"/>
          <p14:tracePt t="1967" x="6867525" y="2295525"/>
          <p14:tracePt t="1984" x="7062788" y="2312988"/>
          <p14:tracePt t="2001" x="7153275" y="2322513"/>
          <p14:tracePt t="2017" x="7197725" y="2286000"/>
          <p14:tracePt t="2034" x="7224713" y="2241550"/>
          <p14:tracePt t="2051" x="7251700" y="2081213"/>
          <p14:tracePt t="2067" x="7251700" y="1946275"/>
          <p14:tracePt t="2084" x="7224713" y="1795463"/>
          <p14:tracePt t="2101" x="7161213" y="1670050"/>
          <p14:tracePt t="2117" x="7072313" y="1562100"/>
          <p14:tracePt t="2134" x="6973888" y="1473200"/>
          <p14:tracePt t="2151" x="6884988" y="1428750"/>
          <p14:tracePt t="2167" x="6796088" y="1393825"/>
          <p14:tracePt t="2184" x="6732588" y="1366838"/>
          <p14:tracePt t="2201" x="6653213" y="1357313"/>
          <p14:tracePt t="2217" x="6589713" y="1347788"/>
          <p14:tracePt t="2235" x="6483350" y="1330325"/>
          <p14:tracePt t="2251" x="6411913" y="1322388"/>
          <p14:tracePt t="2267" x="6330950" y="1312863"/>
          <p14:tracePt t="2284" x="6251575" y="1312863"/>
          <p14:tracePt t="2301" x="6170613" y="1312863"/>
          <p14:tracePt t="2318" x="6089650" y="1322388"/>
          <p14:tracePt t="2334" x="6010275" y="1347788"/>
          <p14:tracePt t="2351" x="5965825" y="1374775"/>
          <p14:tracePt t="2367" x="5929313" y="1384300"/>
          <p14:tracePt t="2384" x="5894388" y="1401763"/>
          <p14:tracePt t="2401" x="5840413" y="1428750"/>
          <p14:tracePt t="2417" x="5768975" y="1455738"/>
          <p14:tracePt t="2435" x="5626100" y="1527175"/>
          <p14:tracePt t="2451" x="5518150" y="1554163"/>
          <p14:tracePt t="2467" x="5429250" y="1598613"/>
          <p14:tracePt t="2484" x="5375275" y="1625600"/>
          <p14:tracePt t="2501" x="5340350" y="1633538"/>
          <p14:tracePt t="2518" x="5322888" y="1643063"/>
          <p14:tracePt t="2534" x="5295900" y="1660525"/>
          <p14:tracePt t="2551" x="5268913" y="1687513"/>
          <p14:tracePt t="2568" x="5251450" y="1704975"/>
          <p14:tracePt t="2585" x="5224463" y="1714500"/>
          <p14:tracePt t="2602" x="5205413" y="1724025"/>
          <p14:tracePt t="2619" x="5197475" y="1724025"/>
          <p14:tracePt t="2634" x="5187950" y="1731963"/>
          <p14:tracePt t="2675" x="5180013" y="1741488"/>
          <p14:tracePt t="2683" x="5180013" y="1751013"/>
          <p14:tracePt t="2691" x="5180013" y="1776413"/>
          <p14:tracePt t="2702" x="5205413" y="1795463"/>
          <p14:tracePt t="2718" x="5357813" y="1847850"/>
          <p14:tracePt t="2734" x="5608638" y="1884363"/>
          <p14:tracePt t="2751" x="5875338" y="1919288"/>
          <p14:tracePt t="2768" x="6072188" y="1946275"/>
          <p14:tracePt t="2785" x="6170613" y="1946275"/>
          <p14:tracePt t="2802" x="6188075" y="1946275"/>
          <p14:tracePt t="2852" x="6180138" y="1946275"/>
          <p14:tracePt t="2859" x="6170613" y="1938338"/>
          <p14:tracePt t="2875" x="6153150" y="1938338"/>
          <p14:tracePt t="2891" x="6153150" y="1928813"/>
          <p14:tracePt t="3019" x="6143625" y="1928813"/>
          <p14:tracePt t="3155" x="6126163" y="1928813"/>
          <p14:tracePt t="3179" x="6116638" y="1928813"/>
          <p14:tracePt t="3235" x="6108700" y="1928813"/>
          <p14:tracePt t="3267" x="6099175" y="1928813"/>
          <p14:tracePt t="3852" x="6062663" y="1928813"/>
          <p14:tracePt t="3859" x="6010275" y="1928813"/>
          <p14:tracePt t="3869" x="5946775" y="1928813"/>
          <p14:tracePt t="3885" x="5776913" y="1946275"/>
          <p14:tracePt t="3902" x="5634038" y="1990725"/>
          <p14:tracePt t="3919" x="5483225" y="2036763"/>
          <p14:tracePt t="3936" x="5295900" y="2116138"/>
          <p14:tracePt t="3952" x="5126038" y="2187575"/>
          <p14:tracePt t="3969" x="4919663" y="2259013"/>
          <p14:tracePt t="3986" x="4741863" y="2330450"/>
          <p14:tracePt t="4003" x="4562475" y="2401888"/>
          <p14:tracePt t="4019" x="4419600" y="2446338"/>
          <p14:tracePt t="4036" x="4276725" y="2482850"/>
          <p14:tracePt t="4052" x="4232275" y="2490788"/>
          <p14:tracePt t="4069" x="4224338" y="2500313"/>
          <p14:tracePt t="4086" x="4205288" y="2500313"/>
          <p14:tracePt t="4103" x="4197350" y="2500313"/>
          <p14:tracePt t="4124" x="4179888" y="2500313"/>
          <p14:tracePt t="4135" x="4170363" y="2500313"/>
          <p14:tracePt t="4152" x="4143375" y="2500313"/>
          <p14:tracePt t="4169" x="4071938" y="2500313"/>
          <p14:tracePt t="4186" x="3965575" y="2500313"/>
          <p14:tracePt t="4203" x="3813175" y="2482850"/>
          <p14:tracePt t="4219" x="3705225" y="2473325"/>
          <p14:tracePt t="4236" x="3643313" y="2473325"/>
          <p14:tracePt t="4252" x="3608388" y="2473325"/>
          <p14:tracePt t="4269" x="3581400" y="2473325"/>
          <p14:tracePt t="4324" x="3571875" y="2473325"/>
          <p14:tracePt t="4372" x="3571875" y="2465388"/>
          <p14:tracePt t="4404" x="3571875" y="2455863"/>
          <p14:tracePt t="4492" x="3571875" y="2446338"/>
          <p14:tracePt t="4508" x="3589338" y="2438400"/>
          <p14:tracePt t="4524" x="3598863" y="2438400"/>
          <p14:tracePt t="4532" x="3608388" y="2438400"/>
          <p14:tracePt t="4540" x="3608388" y="2428875"/>
          <p14:tracePt t="4564" x="3616325" y="2428875"/>
          <p14:tracePt t="4772" x="3616325" y="2419350"/>
          <p14:tracePt t="5436" x="3687763" y="2419350"/>
          <p14:tracePt t="5444" x="3822700" y="2446338"/>
          <p14:tracePt t="5454" x="4054475" y="2473325"/>
          <p14:tracePt t="5471" x="4751388" y="2544763"/>
          <p14:tracePt t="5487" x="5537200" y="2679700"/>
          <p14:tracePt t="5504" x="6303963" y="2776538"/>
          <p14:tracePt t="5520" x="6858000" y="2830513"/>
          <p14:tracePt t="5537" x="7188200" y="2867025"/>
          <p14:tracePt t="5554" x="7348538" y="2894013"/>
          <p14:tracePt t="5570" x="7419975" y="2911475"/>
          <p14:tracePt t="5587" x="7446963" y="2911475"/>
          <p14:tracePt t="5588" x="7456488" y="2911475"/>
          <p14:tracePt t="5604" x="7473950" y="2911475"/>
          <p14:tracePt t="5621" x="7491413" y="2901950"/>
          <p14:tracePt t="5637" x="7500938" y="2894013"/>
          <p14:tracePt t="5654" x="7510463" y="2884488"/>
          <p14:tracePt t="5701" x="7518400" y="2874963"/>
          <p14:tracePt t="5708" x="7527925" y="2867025"/>
          <p14:tracePt t="5720" x="7537450" y="2857500"/>
          <p14:tracePt t="5737" x="7572375" y="2830513"/>
          <p14:tracePt t="5754" x="7581900" y="2795588"/>
          <p14:tracePt t="5770" x="7589838" y="2768600"/>
          <p14:tracePt t="5789" x="7589838" y="2741613"/>
          <p14:tracePt t="5804" x="7589838" y="2714625"/>
          <p14:tracePt t="5821" x="7589838" y="2705100"/>
          <p14:tracePt t="5837" x="7572375" y="2687638"/>
          <p14:tracePt t="5854" x="7510463" y="2652713"/>
          <p14:tracePt t="5871" x="7439025" y="2616200"/>
          <p14:tracePt t="5887" x="7375525" y="2598738"/>
          <p14:tracePt t="5904" x="7269163" y="2562225"/>
          <p14:tracePt t="5921" x="7170738" y="2527300"/>
          <p14:tracePt t="5937" x="7081838" y="2500313"/>
          <p14:tracePt t="5954" x="7037388" y="2473325"/>
          <p14:tracePt t="5971" x="7018338" y="2465388"/>
          <p14:tracePt t="5987" x="7010400" y="2455863"/>
          <p14:tracePt t="6005" x="6991350" y="2438400"/>
          <p14:tracePt t="6021" x="6991350" y="2428875"/>
          <p14:tracePt t="6068" x="6983413" y="2411413"/>
          <p14:tracePt t="6085" x="6983413" y="2401888"/>
          <p14:tracePt t="6092" x="6983413" y="2384425"/>
          <p14:tracePt t="6104" x="6983413" y="2374900"/>
          <p14:tracePt t="6121" x="6973888" y="2347913"/>
          <p14:tracePt t="6137" x="6973888" y="2322513"/>
          <p14:tracePt t="6154" x="6973888" y="2312988"/>
          <p14:tracePt t="6245" x="6973888" y="2303463"/>
          <p14:tracePt t="6261" x="6965950" y="2303463"/>
          <p14:tracePt t="6325" x="6956425" y="2312988"/>
          <p14:tracePt t="6357" x="6956425" y="2322513"/>
          <p14:tracePt t="6365" x="6956425" y="2330450"/>
          <p14:tracePt t="6453" x="6956425" y="2339975"/>
          <p14:tracePt t="6469" x="6956425" y="2357438"/>
          <p14:tracePt t="6477" x="6965950" y="2374900"/>
          <p14:tracePt t="6488" x="7010400" y="2393950"/>
          <p14:tracePt t="6504" x="7081838" y="2411413"/>
          <p14:tracePt t="6521" x="7126288" y="2419350"/>
          <p14:tracePt t="6538" x="7134225" y="2428875"/>
          <p14:tracePt t="6589" x="7143750" y="2428875"/>
          <p14:tracePt t="6661" x="7126288" y="2428875"/>
          <p14:tracePt t="7189" x="7099300" y="2428875"/>
          <p14:tracePt t="7197" x="7054850" y="2438400"/>
          <p14:tracePt t="7206" x="7027863" y="2455863"/>
          <p14:tracePt t="7222" x="6946900" y="2465388"/>
          <p14:tracePt t="7238" x="6884988" y="2500313"/>
          <p14:tracePt t="7255" x="6813550" y="2517775"/>
          <p14:tracePt t="7272" x="6759575" y="2536825"/>
          <p14:tracePt t="7288" x="6732588" y="2554288"/>
          <p14:tracePt t="7305" x="6688138" y="2562225"/>
          <p14:tracePt t="7322" x="6661150" y="2571750"/>
          <p14:tracePt t="7338" x="6626225" y="2589213"/>
          <p14:tracePt t="7355" x="6616700" y="2598738"/>
          <p14:tracePt t="7372" x="6599238" y="2598738"/>
          <p14:tracePt t="7388" x="6581775" y="2608263"/>
          <p14:tracePt t="7405" x="6562725" y="2616200"/>
          <p14:tracePt t="7438" x="6554788" y="2616200"/>
          <p14:tracePt t="7455" x="6527800" y="2633663"/>
          <p14:tracePt t="7472" x="6518275" y="2643188"/>
          <p14:tracePt t="7488" x="6510338" y="2652713"/>
          <p14:tracePt t="7505" x="6510338" y="2660650"/>
          <p14:tracePt t="7605" x="6518275" y="2660650"/>
          <p14:tracePt t="7613" x="6554788" y="2660650"/>
          <p14:tracePt t="7622" x="6589713" y="2660650"/>
          <p14:tracePt t="7639" x="6653213" y="2660650"/>
          <p14:tracePt t="7655" x="6697663" y="2660650"/>
          <p14:tracePt t="7672" x="6751638" y="2660650"/>
          <p14:tracePt t="7689" x="6759575" y="2660650"/>
          <p14:tracePt t="7705" x="6786563" y="2660650"/>
          <p14:tracePt t="7722" x="6804025" y="2660650"/>
          <p14:tracePt t="7739" x="6840538" y="2660650"/>
          <p14:tracePt t="7755" x="6867525" y="2660650"/>
          <p14:tracePt t="7772" x="6911975" y="2660650"/>
          <p14:tracePt t="7789" x="6973888" y="2660650"/>
          <p14:tracePt t="7861" x="6983413" y="2660650"/>
          <p14:tracePt t="7869" x="6991350" y="2660650"/>
          <p14:tracePt t="7885" x="7000875" y="2660650"/>
          <p14:tracePt t="7901" x="7010400" y="2660650"/>
          <p14:tracePt t="7909" x="7018338" y="2660650"/>
          <p14:tracePt t="7926" x="7027863" y="2660650"/>
          <p14:tracePt t="7939" x="7045325" y="2660650"/>
          <p14:tracePt t="7956" x="7072313" y="2660650"/>
          <p14:tracePt t="7972" x="7126288" y="2660650"/>
          <p14:tracePt t="7989" x="7180263" y="2660650"/>
          <p14:tracePt t="8006" x="7188200" y="2660650"/>
          <p14:tracePt t="9638" x="7143750" y="2660650"/>
          <p14:tracePt t="9646" x="6983413" y="2660650"/>
          <p14:tracePt t="9657" x="6688138" y="2660650"/>
          <p14:tracePt t="9675" x="5732463" y="2741613"/>
          <p14:tracePt t="9690" x="4581525" y="3027363"/>
          <p14:tracePt t="9707" x="3490913" y="3375025"/>
          <p14:tracePt t="9724" x="2697163" y="3724275"/>
          <p14:tracePt t="9740" x="2303463" y="3911600"/>
          <p14:tracePt t="9757" x="2133600" y="3990975"/>
          <p14:tracePt t="9774" x="2098675" y="4010025"/>
          <p14:tracePt t="9798" x="2089150" y="4017963"/>
          <p14:tracePt t="9814" x="2081213" y="4027488"/>
          <p14:tracePt t="9846" x="2071688" y="4027488"/>
          <p14:tracePt t="9862" x="2062163" y="4027488"/>
          <p14:tracePt t="9894" x="2081213" y="4027488"/>
          <p14:tracePt t="9902" x="2089150" y="4027488"/>
          <p14:tracePt t="9911" x="2108200" y="4027488"/>
          <p14:tracePt t="9924" x="2116138" y="4027488"/>
          <p14:tracePt t="9941" x="2179638" y="4027488"/>
          <p14:tracePt t="9957" x="2286000" y="4027488"/>
          <p14:tracePt t="9974" x="2490788" y="4027488"/>
          <p14:tracePt t="9991" x="2581275" y="4017963"/>
          <p14:tracePt t="10007" x="2652713" y="3990975"/>
          <p14:tracePt t="10024" x="2705100" y="3983038"/>
          <p14:tracePt t="10041" x="2741613" y="3983038"/>
          <p14:tracePt t="10057" x="2768600" y="3983038"/>
          <p14:tracePt t="10074" x="2847975" y="3946525"/>
          <p14:tracePt t="10091" x="3000375" y="3919538"/>
          <p14:tracePt t="10108" x="3251200" y="3857625"/>
          <p14:tracePt t="10124" x="3633788" y="3741738"/>
          <p14:tracePt t="10141" x="4027488" y="3633788"/>
          <p14:tracePt t="10158" x="4286250" y="3554413"/>
          <p14:tracePt t="10175" x="4394200" y="3536950"/>
          <p14:tracePt t="10191" x="4402138" y="3517900"/>
          <p14:tracePt t="10343" x="4411663" y="3517900"/>
          <p14:tracePt t="10719" x="4429125" y="3517900"/>
          <p14:tracePt t="10727" x="4446588" y="3517900"/>
          <p14:tracePt t="10735" x="4510088" y="3517900"/>
          <p14:tracePt t="10743" x="4562475" y="3517900"/>
          <p14:tracePt t="10758" x="4652963" y="3517900"/>
          <p14:tracePt t="10775" x="4946650" y="3517900"/>
          <p14:tracePt t="10791" x="5170488" y="3517900"/>
          <p14:tracePt t="10808" x="5375275" y="3517900"/>
          <p14:tracePt t="10825" x="5500688" y="3517900"/>
          <p14:tracePt t="10841" x="5599113" y="3517900"/>
          <p14:tracePt t="10858" x="5661025" y="3517900"/>
          <p14:tracePt t="10875" x="5715000" y="3517900"/>
          <p14:tracePt t="10891" x="5768975" y="3509963"/>
          <p14:tracePt t="10908" x="5803900" y="3509963"/>
          <p14:tracePt t="10925" x="5830888" y="3500438"/>
          <p14:tracePt t="10941" x="5857875" y="3500438"/>
          <p14:tracePt t="10958" x="5894388" y="3500438"/>
          <p14:tracePt t="10975" x="5902325" y="3500438"/>
          <p14:tracePt t="10992" x="5911850" y="3500438"/>
          <p14:tracePt t="11008" x="5929313" y="3500438"/>
          <p14:tracePt t="11041" x="5938838" y="3500438"/>
          <p14:tracePt t="11058" x="5946775" y="3500438"/>
          <p14:tracePt t="11075" x="5946775" y="3490913"/>
          <p14:tracePt t="11151" x="5956300" y="3490913"/>
          <p14:tracePt t="11167" x="5965825" y="3490913"/>
          <p14:tracePt t="11175" x="5991225" y="3490913"/>
          <p14:tracePt t="11183" x="6027738" y="3490913"/>
          <p14:tracePt t="11192" x="6062663" y="3490913"/>
          <p14:tracePt t="11208" x="6161088" y="3490913"/>
          <p14:tracePt t="11225" x="6269038" y="3490913"/>
          <p14:tracePt t="11242" x="6340475" y="3482975"/>
          <p14:tracePt t="11258" x="6375400" y="3482975"/>
          <p14:tracePt t="11275" x="6384925" y="3482975"/>
          <p14:tracePt t="11319" x="6394450" y="3482975"/>
          <p14:tracePt t="11327" x="6402388" y="3482975"/>
          <p14:tracePt t="11342" x="6411913" y="3482975"/>
          <p14:tracePt t="11359" x="6465888" y="3473450"/>
          <p14:tracePt t="11376" x="6518275" y="3473450"/>
          <p14:tracePt t="11392" x="6599238" y="3473450"/>
          <p14:tracePt t="11409" x="6680200" y="3473450"/>
          <p14:tracePt t="11425" x="6769100" y="3473450"/>
          <p14:tracePt t="11442" x="6848475" y="3473450"/>
          <p14:tracePt t="11459" x="6929438" y="3473450"/>
          <p14:tracePt t="11475" x="6973888" y="3473450"/>
          <p14:tracePt t="11492" x="6991350" y="3473450"/>
          <p14:tracePt t="11559" x="7000875" y="3473450"/>
          <p14:tracePt t="11567" x="7010400" y="3473450"/>
          <p14:tracePt t="11576" x="7018338" y="3473450"/>
          <p14:tracePt t="11592" x="7027863" y="3473450"/>
          <p14:tracePt t="11655" x="7037388" y="3473450"/>
          <p14:tracePt t="11679" x="7037388" y="3482975"/>
          <p14:tracePt t="11687" x="7037388" y="3490913"/>
          <p14:tracePt t="11695" x="7037388" y="3500438"/>
          <p14:tracePt t="11711" x="7037388" y="3509963"/>
          <p14:tracePt t="11725" x="7037388" y="3517900"/>
          <p14:tracePt t="11742" x="7045325" y="3527425"/>
          <p14:tracePt t="11759" x="7045325" y="3536950"/>
          <p14:tracePt t="11775" x="7045325" y="3554413"/>
          <p14:tracePt t="11943" x="7037388" y="3571875"/>
          <p14:tracePt t="11951" x="7010400" y="3571875"/>
          <p14:tracePt t="11960" x="6991350" y="3571875"/>
          <p14:tracePt t="11976" x="6875463" y="3616325"/>
          <p14:tracePt t="11992" x="6732588" y="3652838"/>
          <p14:tracePt t="12009" x="6545263" y="3697288"/>
          <p14:tracePt t="12026" x="6286500" y="3732213"/>
          <p14:tracePt t="12042" x="5983288" y="3768725"/>
          <p14:tracePt t="12059" x="5634038" y="3813175"/>
          <p14:tracePt t="12076" x="5286375" y="3884613"/>
          <p14:tracePt t="12092" x="5000625" y="3938588"/>
          <p14:tracePt t="12109" x="4768850" y="3983038"/>
          <p14:tracePt t="12126" x="4562475" y="4044950"/>
          <p14:tracePt t="12142" x="4419600" y="4116388"/>
          <p14:tracePt t="12159" x="4286250" y="4205288"/>
          <p14:tracePt t="12176" x="4251325" y="4232275"/>
          <p14:tracePt t="12193" x="4232275" y="4259263"/>
          <p14:tracePt t="12209" x="4232275" y="4268788"/>
          <p14:tracePt t="12226" x="4224338" y="4268788"/>
          <p14:tracePt t="12243" x="4224338" y="4276725"/>
          <p14:tracePt t="12259" x="4224338" y="4295775"/>
          <p14:tracePt t="12276" x="4224338" y="4303713"/>
          <p14:tracePt t="12293" x="4224338" y="4313238"/>
          <p14:tracePt t="12309" x="4224338" y="4322763"/>
          <p14:tracePt t="12326" x="4214813" y="4330700"/>
          <p14:tracePt t="12343" x="4197350" y="4348163"/>
          <p14:tracePt t="12360" x="4133850" y="4357688"/>
          <p14:tracePt t="12376" x="4071938" y="4375150"/>
          <p14:tracePt t="12393" x="3990975" y="4394200"/>
          <p14:tracePt t="12410" x="3938588" y="4394200"/>
          <p14:tracePt t="12426" x="3902075" y="4394200"/>
          <p14:tracePt t="12459" x="3894138" y="4394200"/>
          <p14:tracePt t="12520" x="3884613" y="4394200"/>
          <p14:tracePt t="12568" x="3894138" y="4384675"/>
          <p14:tracePt t="12584" x="3911600" y="4384675"/>
          <p14:tracePt t="12592" x="3929063" y="4384675"/>
          <p14:tracePt t="12599" x="3965575" y="4384675"/>
          <p14:tracePt t="12610" x="4027488" y="4394200"/>
          <p14:tracePt t="12626" x="4187825" y="4411663"/>
          <p14:tracePt t="12643" x="4429125" y="4438650"/>
          <p14:tracePt t="12660" x="4830763" y="4465638"/>
          <p14:tracePt t="12676" x="5419725" y="4465638"/>
          <p14:tracePt t="12693" x="5929313" y="4465638"/>
          <p14:tracePt t="12710" x="6269038" y="4465638"/>
          <p14:tracePt t="12726" x="6411913" y="4465638"/>
          <p14:tracePt t="12743" x="6456363" y="4465638"/>
          <p14:tracePt t="12760" x="6473825" y="4465638"/>
          <p14:tracePt t="12792" x="6483350" y="4465638"/>
          <p14:tracePt t="12800" x="6500813" y="4465638"/>
          <p14:tracePt t="12810" x="6527800" y="4465638"/>
          <p14:tracePt t="12826" x="6562725" y="4465638"/>
          <p14:tracePt t="12843" x="6608763" y="4465638"/>
          <p14:tracePt t="12860" x="6643688" y="4465638"/>
          <p14:tracePt t="12876" x="6705600" y="4465638"/>
          <p14:tracePt t="12893" x="6777038" y="4465638"/>
          <p14:tracePt t="12910" x="6840538" y="4483100"/>
          <p14:tracePt t="12926" x="6875463" y="4483100"/>
          <p14:tracePt t="12943" x="6894513" y="4483100"/>
          <p14:tracePt t="13096" x="6902450" y="4483100"/>
          <p14:tracePt t="13128" x="6911975" y="4483100"/>
          <p14:tracePt t="13160" x="6919913" y="4483100"/>
          <p14:tracePt t="13336" x="6929438" y="4483100"/>
          <p14:tracePt t="13352" x="6946900" y="4483100"/>
          <p14:tracePt t="13360" x="6965950" y="4483100"/>
          <p14:tracePt t="13368" x="6983413" y="4483100"/>
          <p14:tracePt t="13616" x="6965950" y="4483100"/>
          <p14:tracePt t="13624" x="6929438" y="4491038"/>
          <p14:tracePt t="13632" x="6858000" y="4491038"/>
          <p14:tracePt t="13644" x="6786563" y="4518025"/>
          <p14:tracePt t="13661" x="6554788" y="4545013"/>
          <p14:tracePt t="13678" x="6296025" y="4581525"/>
          <p14:tracePt t="13694" x="6010275" y="4625975"/>
          <p14:tracePt t="13711" x="5751513" y="4660900"/>
          <p14:tracePt t="13727" x="5554663" y="4687888"/>
          <p14:tracePt t="13744" x="5313363" y="4741863"/>
          <p14:tracePt t="13761" x="5205413" y="4776788"/>
          <p14:tracePt t="13777" x="5133975" y="4795838"/>
          <p14:tracePt t="13794" x="5108575" y="4803775"/>
          <p14:tracePt t="13811" x="5072063" y="4822825"/>
          <p14:tracePt t="13827" x="5045075" y="4830763"/>
          <p14:tracePt t="13844" x="4973638" y="4848225"/>
          <p14:tracePt t="13861" x="4867275" y="4867275"/>
          <p14:tracePt t="13878" x="4714875" y="4894263"/>
          <p14:tracePt t="13894" x="4518025" y="4894263"/>
          <p14:tracePt t="13911" x="4295775" y="4894263"/>
          <p14:tracePt t="13927" x="4054475" y="4867275"/>
          <p14:tracePt t="13944" x="3857625" y="4840288"/>
          <p14:tracePt t="13961" x="3840163" y="4830763"/>
          <p14:tracePt t="14008" x="3857625" y="4840288"/>
          <p14:tracePt t="14016" x="3875088" y="4840288"/>
          <p14:tracePt t="14027" x="3894138" y="4848225"/>
          <p14:tracePt t="14044" x="3956050" y="4857750"/>
          <p14:tracePt t="14061" x="4027488" y="4857750"/>
          <p14:tracePt t="14077" x="4108450" y="4867275"/>
          <p14:tracePt t="14094" x="4232275" y="4875213"/>
          <p14:tracePt t="14111" x="4429125" y="4875213"/>
          <p14:tracePt t="14127" x="4643438" y="4875213"/>
          <p14:tracePt t="14144" x="5018088" y="4902200"/>
          <p14:tracePt t="14161" x="5232400" y="4919663"/>
          <p14:tracePt t="14178" x="5429250" y="4946650"/>
          <p14:tracePt t="14194" x="5599113" y="4965700"/>
          <p14:tracePt t="14211" x="5697538" y="4983163"/>
          <p14:tracePt t="14228" x="5786438" y="4983163"/>
          <p14:tracePt t="14244" x="5902325" y="4983163"/>
          <p14:tracePt t="14261" x="6027738" y="4983163"/>
          <p14:tracePt t="14278" x="6143625" y="4983163"/>
          <p14:tracePt t="14294" x="6251575" y="4983163"/>
          <p14:tracePt t="14311" x="6375400" y="4991100"/>
          <p14:tracePt t="14328" x="6500813" y="5010150"/>
          <p14:tracePt t="14345" x="6562725" y="5010150"/>
          <p14:tracePt t="14361" x="6608763" y="5010150"/>
          <p14:tracePt t="14378" x="6653213" y="5000625"/>
          <p14:tracePt t="14394" x="6705600" y="4983163"/>
          <p14:tracePt t="14411" x="6715125" y="4983163"/>
          <p14:tracePt t="14428" x="6715125" y="4973638"/>
          <p14:tracePt t="14444" x="6724650" y="4973638"/>
          <p14:tracePt t="14665" x="6705600" y="4973638"/>
          <p14:tracePt t="14673" x="6661150" y="4973638"/>
          <p14:tracePt t="14681" x="6616700" y="4973638"/>
          <p14:tracePt t="14695" x="6527800" y="4973638"/>
          <p14:tracePt t="14711" x="6303963" y="4973638"/>
          <p14:tracePt t="14728" x="5776913" y="4938713"/>
          <p14:tracePt t="14745" x="5429250" y="4875213"/>
          <p14:tracePt t="14761" x="5160963" y="4813300"/>
          <p14:tracePt t="14778" x="4965700" y="4724400"/>
          <p14:tracePt t="14795" x="4884738" y="4697413"/>
          <p14:tracePt t="14811" x="4848225" y="46799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571223" y="643944"/>
            <a:ext cx="811369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3200" b="1" dirty="0" err="1" smtClean="0"/>
              <a:t>Mein</a:t>
            </a:r>
            <a:r>
              <a:rPr lang="pt-PT" sz="3200" b="1" dirty="0" smtClean="0"/>
              <a:t> </a:t>
            </a:r>
            <a:r>
              <a:rPr lang="pt-PT" sz="3200" b="1" dirty="0" err="1" smtClean="0"/>
              <a:t>Tag</a:t>
            </a:r>
            <a:r>
              <a:rPr lang="pt-PT" sz="3200" b="1" dirty="0"/>
              <a:t> </a:t>
            </a:r>
            <a:endParaRPr lang="pt-PT" sz="2400" dirty="0"/>
          </a:p>
          <a:p>
            <a:pPr>
              <a:lnSpc>
                <a:spcPct val="150000"/>
              </a:lnSpc>
            </a:pPr>
            <a:r>
              <a:rPr lang="pt-PT" sz="2400" dirty="0" err="1" smtClean="0"/>
              <a:t>Ich</a:t>
            </a:r>
            <a:r>
              <a:rPr lang="pt-PT" sz="2400" dirty="0" smtClean="0"/>
              <a:t> </a:t>
            </a:r>
            <a:r>
              <a:rPr lang="pt-PT" sz="2400" dirty="0" err="1" smtClean="0"/>
              <a:t>stehe</a:t>
            </a:r>
            <a:r>
              <a:rPr lang="pt-PT" sz="2400" dirty="0" smtClean="0"/>
              <a:t> </a:t>
            </a:r>
            <a:r>
              <a:rPr lang="pt-PT" sz="2400" dirty="0" err="1" smtClean="0"/>
              <a:t>jeden</a:t>
            </a:r>
            <a:r>
              <a:rPr lang="pt-PT" sz="2400" dirty="0" smtClean="0"/>
              <a:t> </a:t>
            </a:r>
            <a:r>
              <a:rPr lang="pt-PT" sz="2400" dirty="0" err="1" smtClean="0"/>
              <a:t>Morgen</a:t>
            </a:r>
            <a:r>
              <a:rPr lang="pt-PT" sz="2400" dirty="0" smtClean="0"/>
              <a:t> um </a:t>
            </a:r>
            <a:r>
              <a:rPr lang="pt-PT" sz="2400" dirty="0" err="1" smtClean="0"/>
              <a:t>sieben</a:t>
            </a:r>
            <a:r>
              <a:rPr lang="pt-PT" sz="2400" dirty="0" smtClean="0"/>
              <a:t> </a:t>
            </a:r>
            <a:r>
              <a:rPr lang="pt-PT" sz="2400" dirty="0" err="1" smtClean="0"/>
              <a:t>Uhr</a:t>
            </a:r>
            <a:r>
              <a:rPr lang="pt-PT" sz="2400" dirty="0" smtClean="0"/>
              <a:t> </a:t>
            </a:r>
            <a:r>
              <a:rPr lang="pt-PT" sz="2400" dirty="0" err="1" smtClean="0"/>
              <a:t>auf</a:t>
            </a:r>
            <a:r>
              <a:rPr lang="pt-PT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pt-PT" sz="2400" dirty="0" smtClean="0"/>
              <a:t>Um </a:t>
            </a:r>
            <a:r>
              <a:rPr lang="pt-PT" sz="2400" dirty="0" err="1" smtClean="0"/>
              <a:t>acht</a:t>
            </a:r>
            <a:r>
              <a:rPr lang="pt-PT" sz="2400" dirty="0" smtClean="0"/>
              <a:t> </a:t>
            </a:r>
            <a:r>
              <a:rPr lang="pt-PT" sz="2400" dirty="0" err="1" smtClean="0"/>
              <a:t>Uhr</a:t>
            </a:r>
            <a:r>
              <a:rPr lang="pt-PT" sz="2400" dirty="0" smtClean="0"/>
              <a:t> </a:t>
            </a:r>
            <a:r>
              <a:rPr lang="pt-PT" sz="2400" dirty="0" err="1" smtClean="0"/>
              <a:t>mache</a:t>
            </a:r>
            <a:r>
              <a:rPr lang="pt-PT" sz="2400" dirty="0" smtClean="0"/>
              <a:t> </a:t>
            </a:r>
            <a:r>
              <a:rPr lang="pt-PT" sz="2400" dirty="0" err="1" smtClean="0"/>
              <a:t>ich</a:t>
            </a:r>
            <a:r>
              <a:rPr lang="pt-PT" sz="2400" dirty="0" smtClean="0"/>
              <a:t> </a:t>
            </a:r>
            <a:r>
              <a:rPr lang="pt-PT" sz="2400" dirty="0" err="1" smtClean="0"/>
              <a:t>Frühstück</a:t>
            </a:r>
            <a:r>
              <a:rPr lang="pt-PT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pt-PT" sz="2400" dirty="0" err="1" smtClean="0"/>
              <a:t>Von</a:t>
            </a:r>
            <a:r>
              <a:rPr lang="pt-PT" sz="2400" dirty="0" smtClean="0"/>
              <a:t> 20 bis 22 </a:t>
            </a:r>
            <a:r>
              <a:rPr lang="pt-PT" sz="2400" dirty="0" err="1" smtClean="0"/>
              <a:t>Uhr</a:t>
            </a:r>
            <a:r>
              <a:rPr lang="pt-PT" sz="2400" dirty="0" smtClean="0"/>
              <a:t> </a:t>
            </a:r>
            <a:r>
              <a:rPr lang="pt-PT" sz="2400" dirty="0" err="1" smtClean="0"/>
              <a:t>sehe</a:t>
            </a:r>
            <a:r>
              <a:rPr lang="pt-PT" sz="2400" dirty="0" smtClean="0"/>
              <a:t> </a:t>
            </a:r>
            <a:r>
              <a:rPr lang="pt-PT" sz="2400" dirty="0" err="1" smtClean="0"/>
              <a:t>ich</a:t>
            </a:r>
            <a:r>
              <a:rPr lang="pt-PT" sz="2400" dirty="0" smtClean="0"/>
              <a:t> </a:t>
            </a:r>
            <a:r>
              <a:rPr lang="pt-PT" sz="2400" dirty="0" err="1" smtClean="0"/>
              <a:t>fern</a:t>
            </a:r>
            <a:r>
              <a:rPr lang="pt-PT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pt-PT" sz="2400" dirty="0" smtClean="0"/>
              <a:t>Um 24 </a:t>
            </a:r>
            <a:r>
              <a:rPr lang="pt-PT" sz="2400" dirty="0" err="1" smtClean="0"/>
              <a:t>Uhr</a:t>
            </a:r>
            <a:r>
              <a:rPr lang="pt-PT" sz="2400" dirty="0" smtClean="0"/>
              <a:t> </a:t>
            </a:r>
            <a:r>
              <a:rPr lang="pt-PT" sz="2400" dirty="0" err="1" smtClean="0"/>
              <a:t>gehe</a:t>
            </a:r>
            <a:r>
              <a:rPr lang="pt-PT" sz="2400" dirty="0" smtClean="0"/>
              <a:t> </a:t>
            </a:r>
            <a:r>
              <a:rPr lang="pt-PT" sz="2400" dirty="0" err="1" smtClean="0"/>
              <a:t>ich</a:t>
            </a:r>
            <a:r>
              <a:rPr lang="pt-PT" sz="2400" dirty="0" smtClean="0"/>
              <a:t> </a:t>
            </a:r>
            <a:r>
              <a:rPr lang="pt-PT" sz="2400" dirty="0" err="1" smtClean="0"/>
              <a:t>ins</a:t>
            </a:r>
            <a:r>
              <a:rPr lang="pt-PT" sz="2400" dirty="0" smtClean="0"/>
              <a:t> </a:t>
            </a:r>
            <a:r>
              <a:rPr lang="pt-PT" sz="2400" dirty="0" err="1" smtClean="0"/>
              <a:t>Bett</a:t>
            </a:r>
            <a:r>
              <a:rPr lang="pt-PT" sz="2400" dirty="0" smtClean="0"/>
              <a:t>. </a:t>
            </a:r>
          </a:p>
          <a:p>
            <a:pPr>
              <a:lnSpc>
                <a:spcPct val="150000"/>
              </a:lnSpc>
            </a:pPr>
            <a:endParaRPr lang="pt-PT" sz="2400" dirty="0"/>
          </a:p>
          <a:p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309" y="2428389"/>
            <a:ext cx="5279376" cy="3959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8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49"/>
    </mc:Choice>
    <mc:Fallback>
      <p:transition spd="slow" advTm="83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44" x="4840288" y="4679950"/>
          <p14:tracePt t="952" x="4830763" y="4679950"/>
          <p14:tracePt t="976" x="4822825" y="4670425"/>
          <p14:tracePt t="1080" x="4840288" y="4652963"/>
          <p14:tracePt t="1088" x="4938713" y="4625975"/>
          <p14:tracePt t="1097" x="5018088" y="4598988"/>
          <p14:tracePt t="1113" x="5143500" y="4598988"/>
          <p14:tracePt t="1129" x="5197475" y="4598988"/>
          <p14:tracePt t="1146" x="5232400" y="4589463"/>
          <p14:tracePt t="1163" x="5286375" y="4581525"/>
          <p14:tracePt t="1179" x="5446713" y="4537075"/>
          <p14:tracePt t="1196" x="5741988" y="4446588"/>
          <p14:tracePt t="1213" x="6205538" y="4232275"/>
          <p14:tracePt t="1229" x="6608763" y="3990975"/>
          <p14:tracePt t="1246" x="6911975" y="3768725"/>
          <p14:tracePt t="1263" x="7018338" y="3633788"/>
          <p14:tracePt t="1280" x="7081838" y="3455988"/>
          <p14:tracePt t="1296" x="7108825" y="3027363"/>
          <p14:tracePt t="1313" x="6983413" y="2714625"/>
          <p14:tracePt t="1329" x="6867525" y="2482850"/>
          <p14:tracePt t="1346" x="6661150" y="2295525"/>
          <p14:tracePt t="1363" x="6286500" y="2017713"/>
          <p14:tracePt t="1379" x="5786438" y="1697038"/>
          <p14:tracePt t="1396" x="5276850" y="1339850"/>
          <p14:tracePt t="1413" x="4697413" y="990600"/>
          <p14:tracePt t="1429" x="4241800" y="714375"/>
          <p14:tracePt t="1446" x="3822700" y="482600"/>
          <p14:tracePt t="1463" x="3402013" y="276225"/>
          <p14:tracePt t="1465" x="3268663" y="204788"/>
          <p14:tracePt t="1480" x="2982913" y="107950"/>
          <p14:tracePt t="1496" x="2768600" y="44450"/>
          <p14:tracePt t="1513" x="2571750" y="17463"/>
          <p14:tracePt t="1529" x="2419350" y="0"/>
          <p14:tracePt t="1546" x="2268538" y="0"/>
          <p14:tracePt t="1563" x="2152650" y="0"/>
          <p14:tracePt t="1580" x="2017713" y="0"/>
          <p14:tracePt t="1596" x="1946275" y="9525"/>
          <p14:tracePt t="1613" x="1884363" y="44450"/>
          <p14:tracePt t="1630" x="1839913" y="88900"/>
          <p14:tracePt t="1647" x="1758950" y="169863"/>
          <p14:tracePt t="1663" x="1704975" y="250825"/>
          <p14:tracePt t="1680" x="1660525" y="347663"/>
          <p14:tracePt t="1697" x="1616075" y="438150"/>
          <p14:tracePt t="1713" x="1581150" y="571500"/>
          <p14:tracePt t="1730" x="1554163" y="741363"/>
          <p14:tracePt t="1746" x="1536700" y="911225"/>
          <p14:tracePt t="1763" x="1509713" y="1098550"/>
          <p14:tracePt t="1780" x="1490663" y="1285875"/>
          <p14:tracePt t="1797" x="1473200" y="1473200"/>
          <p14:tracePt t="1813" x="1490663" y="1697038"/>
          <p14:tracePt t="1830" x="1571625" y="1938338"/>
          <p14:tracePt t="1847" x="1697038" y="2268538"/>
          <p14:tracePt t="1863" x="1847850" y="2608263"/>
          <p14:tracePt t="1880" x="2143125" y="3108325"/>
          <p14:tracePt t="1897" x="2374900" y="3357563"/>
          <p14:tracePt t="1913" x="2687638" y="3544888"/>
          <p14:tracePt t="1930" x="3133725" y="3633788"/>
          <p14:tracePt t="1947" x="3652838" y="3705225"/>
          <p14:tracePt t="1964" x="4367213" y="3768725"/>
          <p14:tracePt t="1980" x="5045075" y="3768725"/>
          <p14:tracePt t="1997" x="5554663" y="3768725"/>
          <p14:tracePt t="2013" x="5919788" y="3768725"/>
          <p14:tracePt t="2030" x="6215063" y="3768725"/>
          <p14:tracePt t="2047" x="6500813" y="3732213"/>
          <p14:tracePt t="2064" x="6823075" y="3419475"/>
          <p14:tracePt t="2080" x="7062788" y="2768600"/>
          <p14:tracePt t="2097" x="7089775" y="2374900"/>
          <p14:tracePt t="2113" x="7062788" y="2108200"/>
          <p14:tracePt t="2130" x="6956425" y="1893888"/>
          <p14:tracePt t="2147" x="6813550" y="1704975"/>
          <p14:tracePt t="2164" x="6643688" y="1527175"/>
          <p14:tracePt t="2180" x="6402388" y="1322388"/>
          <p14:tracePt t="2197" x="6072188" y="1062038"/>
          <p14:tracePt t="2213" x="5732463" y="839788"/>
          <p14:tracePt t="2230" x="5429250" y="679450"/>
          <p14:tracePt t="2247" x="5072063" y="544513"/>
          <p14:tracePt t="2264" x="4724400" y="465138"/>
          <p14:tracePt t="2280" x="4268788" y="419100"/>
          <p14:tracePt t="2297" x="4010025" y="419100"/>
          <p14:tracePt t="2314" x="3768725" y="455613"/>
          <p14:tracePt t="2330" x="3544888" y="517525"/>
          <p14:tracePt t="2347" x="3367088" y="598488"/>
          <p14:tracePt t="2364" x="3197225" y="679450"/>
          <p14:tracePt t="2380" x="3009900" y="812800"/>
          <p14:tracePt t="2398" x="2813050" y="946150"/>
          <p14:tracePt t="2414" x="2490788" y="1169988"/>
          <p14:tracePt t="2430" x="2160588" y="1357313"/>
          <p14:tracePt t="2447" x="1893888" y="1544638"/>
          <p14:tracePt t="2464" x="1616075" y="1741488"/>
          <p14:tracePt t="2466" x="1473200" y="1839913"/>
          <p14:tracePt t="2480" x="1303338" y="1965325"/>
          <p14:tracePt t="2497" x="1179513" y="2098675"/>
          <p14:tracePt t="2514" x="1152525" y="2303463"/>
          <p14:tracePt t="2530" x="1152525" y="2517775"/>
          <p14:tracePt t="2547" x="1223963" y="2732088"/>
          <p14:tracePt t="2564" x="1339850" y="2919413"/>
          <p14:tracePt t="2580" x="1500188" y="3116263"/>
          <p14:tracePt t="2597" x="1652588" y="3268663"/>
          <p14:tracePt t="2614" x="1884363" y="3446463"/>
          <p14:tracePt t="2631" x="2241550" y="3660775"/>
          <p14:tracePt t="2647" x="2670175" y="3857625"/>
          <p14:tracePt t="2664" x="3633788" y="4108450"/>
          <p14:tracePt t="2681" x="4483100" y="4187825"/>
          <p14:tracePt t="2698" x="5303838" y="4187825"/>
          <p14:tracePt t="2714" x="5840413" y="4062413"/>
          <p14:tracePt t="2731" x="6188075" y="3795713"/>
          <p14:tracePt t="2748" x="6296025" y="3536950"/>
          <p14:tracePt t="2764" x="6296025" y="3259138"/>
          <p14:tracePt t="2781" x="6170613" y="2928938"/>
          <p14:tracePt t="2798" x="5875338" y="2490788"/>
          <p14:tracePt t="2814" x="5608638" y="2098675"/>
          <p14:tracePt t="2831" x="5322888" y="1741488"/>
          <p14:tracePt t="2847" x="5133975" y="1509713"/>
          <p14:tracePt t="2865" x="4938713" y="1276350"/>
          <p14:tracePt t="2881" x="4803775" y="1169988"/>
          <p14:tracePt t="2898" x="4660900" y="1108075"/>
          <p14:tracePt t="2914" x="4491038" y="1017588"/>
          <p14:tracePt t="2931" x="4303713" y="973138"/>
          <p14:tracePt t="2948" x="4098925" y="928688"/>
          <p14:tracePt t="2964" x="3884613" y="928688"/>
          <p14:tracePt t="2981" x="3724275" y="928688"/>
          <p14:tracePt t="2998" x="3581400" y="928688"/>
          <p14:tracePt t="3014" x="3446463" y="946150"/>
          <p14:tracePt t="3031" x="3303588" y="973138"/>
          <p14:tracePt t="3048" x="3170238" y="1017588"/>
          <p14:tracePt t="3065" x="2928938" y="1125538"/>
          <p14:tracePt t="3081" x="2714625" y="1285875"/>
          <p14:tracePt t="3098" x="2465388" y="1517650"/>
          <p14:tracePt t="3114" x="2224088" y="1785938"/>
          <p14:tracePt t="3131" x="2017713" y="2027238"/>
          <p14:tracePt t="3148" x="1919288" y="2179638"/>
          <p14:tracePt t="3164" x="1884363" y="2330450"/>
          <p14:tracePt t="3181" x="1893888" y="2554288"/>
          <p14:tracePt t="3198" x="2125663" y="2867025"/>
          <p14:tracePt t="3214" x="2438400" y="3197225"/>
          <p14:tracePt t="3231" x="2813050" y="3455988"/>
          <p14:tracePt t="3248" x="3276600" y="3705225"/>
          <p14:tracePt t="3265" x="3919538" y="3902075"/>
          <p14:tracePt t="3281" x="4394200" y="3946525"/>
          <p14:tracePt t="3298" x="4759325" y="3946525"/>
          <p14:tracePt t="3314" x="5143500" y="3867150"/>
          <p14:tracePt t="3331" x="5446713" y="3625850"/>
          <p14:tracePt t="3348" x="5661025" y="3268663"/>
          <p14:tracePt t="3364" x="5813425" y="2928938"/>
          <p14:tracePt t="3381" x="5867400" y="2625725"/>
          <p14:tracePt t="3398" x="5902325" y="2312988"/>
          <p14:tracePt t="3415" x="5902325" y="2089150"/>
          <p14:tracePt t="3431" x="5875338" y="1847850"/>
          <p14:tracePt t="3448" x="5751513" y="1544638"/>
          <p14:tracePt t="3465" x="5465763" y="1098550"/>
          <p14:tracePt t="3481" x="5187950" y="785813"/>
          <p14:tracePt t="3499" x="4894263" y="581025"/>
          <p14:tracePt t="3514" x="4643438" y="438150"/>
          <p14:tracePt t="3531" x="4330700" y="322263"/>
          <p14:tracePt t="3548" x="4071938" y="258763"/>
          <p14:tracePt t="3565" x="3867150" y="223838"/>
          <p14:tracePt t="3581" x="3732213" y="214313"/>
          <p14:tracePt t="3599" x="3616325" y="214313"/>
          <p14:tracePt t="3615" x="3500438" y="250825"/>
          <p14:tracePt t="3631" x="3402013" y="303213"/>
          <p14:tracePt t="3649" x="3268663" y="411163"/>
          <p14:tracePt t="3665" x="3187700" y="482600"/>
          <p14:tracePt t="3682" x="3089275" y="608013"/>
          <p14:tracePt t="3699" x="3027363" y="714375"/>
          <p14:tracePt t="3715" x="2955925" y="839788"/>
          <p14:tracePt t="3731" x="2911475" y="965200"/>
          <p14:tracePt t="3748" x="2894013" y="1098550"/>
          <p14:tracePt t="3765" x="2894013" y="1223963"/>
          <p14:tracePt t="3782" x="2894013" y="1347788"/>
          <p14:tracePt t="3799" x="2973388" y="1562100"/>
          <p14:tracePt t="3815" x="3108325" y="1893888"/>
          <p14:tracePt t="3832" x="3303588" y="2241550"/>
          <p14:tracePt t="3848" x="3482975" y="2509838"/>
          <p14:tracePt t="3866" x="3795713" y="2857500"/>
          <p14:tracePt t="3882" x="4143375" y="3133725"/>
          <p14:tracePt t="3899" x="4660900" y="3419475"/>
          <p14:tracePt t="3915" x="5197475" y="3652838"/>
          <p14:tracePt t="3932" x="5680075" y="3795713"/>
          <p14:tracePt t="3949" x="6161088" y="3919538"/>
          <p14:tracePt t="3965" x="6572250" y="3973513"/>
          <p14:tracePt t="3982" x="6777038" y="3973513"/>
          <p14:tracePt t="3999" x="6894513" y="3956050"/>
          <p14:tracePt t="4015" x="6919913" y="3911600"/>
          <p14:tracePt t="4032" x="6929438" y="3803650"/>
          <p14:tracePt t="4049" x="6848475" y="3527425"/>
          <p14:tracePt t="4065" x="6697663" y="3322638"/>
          <p14:tracePt t="4082" x="6554788" y="3179763"/>
          <p14:tracePt t="4099" x="6446838" y="3089275"/>
          <p14:tracePt t="4115" x="6348413" y="3044825"/>
          <p14:tracePt t="4132" x="6296025" y="3036888"/>
          <p14:tracePt t="4149" x="6276975" y="3036888"/>
          <p14:tracePt t="4165" x="6259513" y="3036888"/>
          <p14:tracePt t="4182" x="6242050" y="3036888"/>
          <p14:tracePt t="4199" x="6232525" y="3036888"/>
          <p14:tracePt t="4215" x="6215063" y="3036888"/>
          <p14:tracePt t="4249" x="6180138" y="3036888"/>
          <p14:tracePt t="4265" x="6143625" y="3000375"/>
          <p14:tracePt t="4282" x="6116638" y="2973388"/>
          <p14:tracePt t="4299" x="6099175" y="2946400"/>
          <p14:tracePt t="4315" x="6072188" y="2901950"/>
          <p14:tracePt t="4332" x="6045200" y="2874963"/>
          <p14:tracePt t="4349" x="6027738" y="2857500"/>
          <p14:tracePt t="4365" x="6000750" y="2840038"/>
          <p14:tracePt t="4382" x="5965825" y="2840038"/>
          <p14:tracePt t="4399" x="5956300" y="2840038"/>
          <p14:tracePt t="4415" x="5919788" y="2840038"/>
          <p14:tracePt t="4432" x="5902325" y="2840038"/>
          <p14:tracePt t="15262" x="5875338" y="2813050"/>
          <p14:tracePt t="15271" x="5822950" y="2759075"/>
          <p14:tracePt t="15279" x="5768975" y="2705100"/>
          <p14:tracePt t="15291" x="5680075" y="2616200"/>
          <p14:tracePt t="15308" x="5491163" y="2401888"/>
          <p14:tracePt t="15325" x="5259388" y="2116138"/>
          <p14:tracePt t="15341" x="5037138" y="1874838"/>
          <p14:tracePt t="15358" x="4589463" y="1554163"/>
          <p14:tracePt t="15375" x="4116388" y="1366838"/>
          <p14:tracePt t="15391" x="3679825" y="1187450"/>
          <p14:tracePt t="15408" x="3429000" y="1089025"/>
          <p14:tracePt t="15425" x="3268663" y="1027113"/>
          <p14:tracePt t="15441" x="3152775" y="946150"/>
          <p14:tracePt t="15458" x="3036888" y="901700"/>
          <p14:tracePt t="15475" x="2928938" y="893763"/>
          <p14:tracePt t="15491" x="2813050" y="893763"/>
          <p14:tracePt t="15508" x="2714625" y="893763"/>
          <p14:tracePt t="15525" x="2633663" y="919163"/>
          <p14:tracePt t="15541" x="2536825" y="973138"/>
          <p14:tracePt t="15559" x="2366963" y="1179513"/>
          <p14:tracePt t="15575" x="2268538" y="1347788"/>
          <p14:tracePt t="15591" x="2205038" y="1571625"/>
          <p14:tracePt t="15608" x="2187575" y="1741488"/>
          <p14:tracePt t="15625" x="2187575" y="1839913"/>
          <p14:tracePt t="15641" x="2187575" y="1874838"/>
          <p14:tracePt t="15675" x="2187575" y="1893888"/>
          <p14:tracePt t="15692" x="2187575" y="1946275"/>
          <p14:tracePt t="15708" x="2187575" y="2000250"/>
          <p14:tracePt t="15725" x="2187575" y="2054225"/>
          <p14:tracePt t="15742" x="2170113" y="2108200"/>
          <p14:tracePt t="15758" x="2160588" y="2133600"/>
          <p14:tracePt t="15775" x="2152650" y="2152650"/>
          <p14:tracePt t="15792" x="2143125" y="2152650"/>
          <p14:tracePt t="15808" x="2143125" y="2160588"/>
          <p14:tracePt t="15842" x="2143125" y="2170113"/>
          <p14:tracePt t="15911" x="2143125" y="2179638"/>
          <p14:tracePt t="15927" x="2133600" y="2179638"/>
          <p14:tracePt t="15935" x="2125663" y="2179638"/>
          <p14:tracePt t="15943" x="2116138" y="2170113"/>
          <p14:tracePt t="15959" x="2089150" y="2143125"/>
          <p14:tracePt t="15975" x="2081213" y="2125663"/>
          <p14:tracePt t="15999" x="2071688" y="2116138"/>
          <p14:tracePt t="16008" x="2071688" y="2108200"/>
          <p14:tracePt t="16031" x="2071688" y="2098675"/>
          <p14:tracePt t="16042" x="2071688" y="2089150"/>
          <p14:tracePt t="16135" x="2071688" y="2081213"/>
          <p14:tracePt t="16151" x="2081213" y="2081213"/>
          <p14:tracePt t="16159" x="2089150" y="2081213"/>
          <p14:tracePt t="16167" x="2098675" y="2071688"/>
          <p14:tracePt t="16175" x="2108200" y="2062163"/>
          <p14:tracePt t="16192" x="2133600" y="2062163"/>
          <p14:tracePt t="16209" x="2152650" y="2054225"/>
          <p14:tracePt t="16225" x="2160588" y="2044700"/>
          <p14:tracePt t="16242" x="2170113" y="2044700"/>
          <p14:tracePt t="16311" x="2179638" y="2036763"/>
          <p14:tracePt t="16319" x="2214563" y="2036763"/>
          <p14:tracePt t="16327" x="2276475" y="2036763"/>
          <p14:tracePt t="16342" x="2347913" y="2036763"/>
          <p14:tracePt t="16359" x="2697163" y="2017713"/>
          <p14:tracePt t="16375" x="2946400" y="2009775"/>
          <p14:tracePt t="16392" x="3133725" y="2009775"/>
          <p14:tracePt t="16409" x="3268663" y="1990725"/>
          <p14:tracePt t="16425" x="3303588" y="1973263"/>
          <p14:tracePt t="16791" x="3330575" y="1965325"/>
          <p14:tracePt t="16799" x="3348038" y="1955800"/>
          <p14:tracePt t="16809" x="3384550" y="1946275"/>
          <p14:tracePt t="16826" x="3500438" y="1919288"/>
          <p14:tracePt t="16843" x="3643313" y="1893888"/>
          <p14:tracePt t="16859" x="3776663" y="1884363"/>
          <p14:tracePt t="16876" x="3867150" y="1884363"/>
          <p14:tracePt t="16893" x="3919538" y="1884363"/>
          <p14:tracePt t="16909" x="3956050" y="1884363"/>
          <p14:tracePt t="16926" x="3965575" y="1884363"/>
          <p14:tracePt t="16943" x="3990975" y="1884363"/>
          <p14:tracePt t="16959" x="4010025" y="1884363"/>
          <p14:tracePt t="16993" x="4027488" y="1884363"/>
          <p14:tracePt t="17071" x="4037013" y="1884363"/>
          <p14:tracePt t="17183" x="4044950" y="1884363"/>
          <p14:tracePt t="17192" x="4062413" y="1884363"/>
          <p14:tracePt t="17199" x="4089400" y="1884363"/>
          <p14:tracePt t="17209" x="4108450" y="1884363"/>
          <p14:tracePt t="17226" x="4224338" y="1893888"/>
          <p14:tracePt t="17243" x="4367213" y="1911350"/>
          <p14:tracePt t="17260" x="4537075" y="1938338"/>
          <p14:tracePt t="17276" x="4687888" y="1955800"/>
          <p14:tracePt t="17293" x="4795838" y="1982788"/>
          <p14:tracePt t="17310" x="4848225" y="1982788"/>
          <p14:tracePt t="17326" x="4875213" y="1982788"/>
          <p14:tracePt t="17343" x="4902200" y="1990725"/>
          <p14:tracePt t="17360" x="4919663" y="1990725"/>
          <p14:tracePt t="17376" x="4938713" y="1990725"/>
          <p14:tracePt t="17696" x="4956175" y="1982788"/>
          <p14:tracePt t="17704" x="4983163" y="1973263"/>
          <p14:tracePt t="17712" x="5010150" y="1973263"/>
          <p14:tracePt t="17727" x="5037138" y="1965325"/>
          <p14:tracePt t="17744" x="5205413" y="1946275"/>
          <p14:tracePt t="17760" x="5322888" y="1946275"/>
          <p14:tracePt t="17777" x="5419725" y="1946275"/>
          <p14:tracePt t="17794" x="5518150" y="1946275"/>
          <p14:tracePt t="17810" x="5554663" y="1946275"/>
          <p14:tracePt t="17827" x="5599113" y="1946275"/>
          <p14:tracePt t="17843" x="5634038" y="1946275"/>
          <p14:tracePt t="17860" x="5653088" y="1946275"/>
          <p14:tracePt t="17877" x="5670550" y="1946275"/>
          <p14:tracePt t="18088" x="5680075" y="1946275"/>
          <p14:tracePt t="18096" x="5680075" y="1938338"/>
          <p14:tracePt t="18104" x="5697538" y="1938338"/>
          <p14:tracePt t="18112" x="5715000" y="1928813"/>
          <p14:tracePt t="18127" x="5741988" y="1928813"/>
          <p14:tracePt t="18144" x="5875338" y="1919288"/>
          <p14:tracePt t="18161" x="5983288" y="1911350"/>
          <p14:tracePt t="18177" x="6027738" y="1901825"/>
          <p14:tracePt t="18194" x="6062663" y="1901825"/>
          <p14:tracePt t="18211" x="6072188" y="1901825"/>
          <p14:tracePt t="18227" x="6081713" y="1893888"/>
          <p14:tracePt t="18244" x="6099175" y="1893888"/>
          <p14:tracePt t="18277" x="6108700" y="1893888"/>
          <p14:tracePt t="18294" x="6126163" y="1884363"/>
          <p14:tracePt t="18311" x="6153150" y="1884363"/>
          <p14:tracePt t="18327" x="6188075" y="1884363"/>
          <p14:tracePt t="18344" x="6276975" y="1884363"/>
          <p14:tracePt t="18361" x="6323013" y="1884363"/>
          <p14:tracePt t="18377" x="6348413" y="1884363"/>
          <p14:tracePt t="18394" x="6357938" y="1884363"/>
          <p14:tracePt t="18496" x="6367463" y="1884363"/>
          <p14:tracePt t="18504" x="6375400" y="1884363"/>
          <p14:tracePt t="18513" x="6384925" y="1884363"/>
          <p14:tracePt t="18527" x="6411913" y="1884363"/>
          <p14:tracePt t="18544" x="6572250" y="1893888"/>
          <p14:tracePt t="18561" x="6732588" y="1928813"/>
          <p14:tracePt t="18577" x="6840538" y="1946275"/>
          <p14:tracePt t="18594" x="6884988" y="1946275"/>
          <p14:tracePt t="18611" x="6894513" y="1946275"/>
          <p14:tracePt t="18704" x="6902450" y="1946275"/>
          <p14:tracePt t="18713" x="6911975" y="1946275"/>
          <p14:tracePt t="18720" x="6919913" y="1946275"/>
          <p14:tracePt t="18729" x="6929438" y="1946275"/>
          <p14:tracePt t="18745" x="6965950" y="1946275"/>
          <p14:tracePt t="18761" x="6973888" y="1946275"/>
          <p14:tracePt t="18778" x="7000875" y="1965325"/>
          <p14:tracePt t="18794" x="7010400" y="1965325"/>
          <p14:tracePt t="18920" x="7010400" y="1973263"/>
          <p14:tracePt t="18929" x="6973888" y="1973263"/>
          <p14:tracePt t="18936" x="6884988" y="1982788"/>
          <p14:tracePt t="18945" x="6769100" y="1990725"/>
          <p14:tracePt t="18961" x="6411913" y="2017713"/>
          <p14:tracePt t="18978" x="5830888" y="2017713"/>
          <p14:tracePt t="18994" x="5089525" y="2000250"/>
          <p14:tracePt t="19011" x="4348163" y="1919288"/>
          <p14:tracePt t="19028" x="3697288" y="1822450"/>
          <p14:tracePt t="19045" x="3322638" y="1812925"/>
          <p14:tracePt t="19061" x="3062288" y="1812925"/>
          <p14:tracePt t="19078" x="2938463" y="1812925"/>
          <p14:tracePt t="19094" x="2857500" y="1812925"/>
          <p14:tracePt t="19111" x="2822575" y="1822450"/>
          <p14:tracePt t="19129" x="2795588" y="1839913"/>
          <p14:tracePt t="19145" x="2776538" y="1847850"/>
          <p14:tracePt t="19161" x="2759075" y="1857375"/>
          <p14:tracePt t="19178" x="2732088" y="1884363"/>
          <p14:tracePt t="19195" x="2714625" y="1893888"/>
          <p14:tracePt t="19211" x="2679700" y="1919288"/>
          <p14:tracePt t="19228" x="2643188" y="1928813"/>
          <p14:tracePt t="19245" x="2608263" y="1928813"/>
          <p14:tracePt t="19261" x="2554288" y="1928813"/>
          <p14:tracePt t="19278" x="2509838" y="1928813"/>
          <p14:tracePt t="19295" x="2473325" y="1928813"/>
          <p14:tracePt t="19311" x="2465388" y="1946275"/>
          <p14:tracePt t="19392" x="2473325" y="1946275"/>
          <p14:tracePt t="19408" x="2482850" y="1946275"/>
          <p14:tracePt t="19416" x="2490788" y="1938338"/>
          <p14:tracePt t="19428" x="2500313" y="1938338"/>
          <p14:tracePt t="19445" x="2509838" y="1938338"/>
          <p14:tracePt t="19461" x="2509838" y="1928813"/>
          <p14:tracePt t="20017" x="2527300" y="1919288"/>
          <p14:tracePt t="20025" x="2544763" y="1911350"/>
          <p14:tracePt t="20033" x="2616200" y="1893888"/>
          <p14:tracePt t="20046" x="2697163" y="1874838"/>
          <p14:tracePt t="20062" x="2955925" y="1857375"/>
          <p14:tracePt t="20079" x="3322638" y="1857375"/>
          <p14:tracePt t="20095" x="3714750" y="1857375"/>
          <p14:tracePt t="20113" x="4081463" y="1857375"/>
          <p14:tracePt t="20129" x="4214813" y="1857375"/>
          <p14:tracePt t="20146" x="4259263" y="1857375"/>
          <p14:tracePt t="20201" x="4268788" y="1857375"/>
          <p14:tracePt t="20553" x="4276725" y="1866900"/>
          <p14:tracePt t="20561" x="4303713" y="1866900"/>
          <p14:tracePt t="20569" x="4313238" y="1866900"/>
          <p14:tracePt t="20579" x="4348163" y="1866900"/>
          <p14:tracePt t="20596" x="4394200" y="1874838"/>
          <p14:tracePt t="20613" x="4419600" y="1874838"/>
          <p14:tracePt t="20629" x="4438650" y="1874838"/>
          <p14:tracePt t="20646" x="4446588" y="1874838"/>
          <p14:tracePt t="21185" x="4429125" y="1874838"/>
          <p14:tracePt t="21193" x="4411663" y="1874838"/>
          <p14:tracePt t="21201" x="4384675" y="1874838"/>
          <p14:tracePt t="21213" x="4375150" y="1874838"/>
          <p14:tracePt t="21230" x="4348163" y="1884363"/>
          <p14:tracePt t="21247" x="4330700" y="1884363"/>
          <p14:tracePt t="21263" x="4322763" y="1884363"/>
          <p14:tracePt t="21345" x="4303713" y="1884363"/>
          <p14:tracePt t="21378" x="4295775" y="1884363"/>
          <p14:tracePt t="21393" x="4276725" y="1884363"/>
          <p14:tracePt t="21721" x="4268788" y="1884363"/>
          <p14:tracePt t="22834" x="4251325" y="1884363"/>
          <p14:tracePt t="22842" x="4224338" y="1884363"/>
          <p14:tracePt t="22850" x="4205288" y="1884363"/>
          <p14:tracePt t="22866" x="4187825" y="1884363"/>
          <p14:tracePt t="22881" x="4179888" y="1884363"/>
          <p14:tracePt t="23210" x="4160838" y="1884363"/>
          <p14:tracePt t="23218" x="4152900" y="1884363"/>
          <p14:tracePt t="23226" x="4133850" y="1884363"/>
          <p14:tracePt t="23234" x="4125913" y="1884363"/>
          <p14:tracePt t="23248" x="4108450" y="1884363"/>
          <p14:tracePt t="23265" x="4098925" y="1884363"/>
          <p14:tracePt t="23482" x="4089400" y="1884363"/>
          <p14:tracePt t="26187" x="4098925" y="1884363"/>
          <p14:tracePt t="26196" x="4116388" y="1884363"/>
          <p14:tracePt t="26244" x="4081463" y="1884363"/>
          <p14:tracePt t="26252" x="4000500" y="1847850"/>
          <p14:tracePt t="26260" x="3946525" y="1839913"/>
          <p14:tracePt t="26268" x="3902075" y="1822450"/>
          <p14:tracePt t="26284" x="3884613" y="1822450"/>
          <p14:tracePt t="26301" x="3867150" y="1822450"/>
          <p14:tracePt t="26317" x="3840163" y="1830388"/>
          <p14:tracePt t="26334" x="3786188" y="1847850"/>
          <p14:tracePt t="26351" x="3705225" y="1874838"/>
          <p14:tracePt t="26368" x="3616325" y="1911350"/>
          <p14:tracePt t="26384" x="3536950" y="1919288"/>
          <p14:tracePt t="26401" x="3455988" y="1938338"/>
          <p14:tracePt t="26417" x="3384550" y="1938338"/>
          <p14:tracePt t="26434" x="3330575" y="1938338"/>
          <p14:tracePt t="26451" x="3259138" y="1938338"/>
          <p14:tracePt t="26468" x="3187700" y="1938338"/>
          <p14:tracePt t="26484" x="3152775" y="1938338"/>
          <p14:tracePt t="26516" x="3143250" y="1938338"/>
          <p14:tracePt t="26524" x="3133725" y="1946275"/>
          <p14:tracePt t="26534" x="3125788" y="1946275"/>
          <p14:tracePt t="26556" x="3125788" y="1955800"/>
          <p14:tracePt t="26660" x="3125788" y="1946275"/>
          <p14:tracePt t="26684" x="3125788" y="1938338"/>
          <p14:tracePt t="26820" x="3125788" y="1928813"/>
          <p14:tracePt t="26844" x="3125788" y="1919288"/>
          <p14:tracePt t="27300" x="3133725" y="1919288"/>
          <p14:tracePt t="27308" x="3160713" y="1919288"/>
          <p14:tracePt t="27318" x="3197225" y="1919288"/>
          <p14:tracePt t="27335" x="3268663" y="1919288"/>
          <p14:tracePt t="27352" x="3357563" y="1919288"/>
          <p14:tracePt t="27369" x="3429000" y="1919288"/>
          <p14:tracePt t="27385" x="3482975" y="1919288"/>
          <p14:tracePt t="27402" x="3517900" y="1919288"/>
          <p14:tracePt t="27435" x="3536950" y="1919288"/>
          <p14:tracePt t="27452" x="3571875" y="1919288"/>
          <p14:tracePt t="27469" x="3608388" y="1919288"/>
          <p14:tracePt t="27485" x="3660775" y="1911350"/>
          <p14:tracePt t="27502" x="3714750" y="1911350"/>
          <p14:tracePt t="27518" x="3768725" y="1901825"/>
          <p14:tracePt t="27535" x="3795713" y="1901825"/>
          <p14:tracePt t="27552" x="3803650" y="1901825"/>
          <p14:tracePt t="27569" x="3813175" y="1901825"/>
          <p14:tracePt t="27585" x="3822700" y="1901825"/>
          <p14:tracePt t="27602" x="3830638" y="1901825"/>
          <p14:tracePt t="27618" x="3848100" y="1901825"/>
          <p14:tracePt t="27635" x="3867150" y="1901825"/>
          <p14:tracePt t="27652" x="3894138" y="1901825"/>
          <p14:tracePt t="27668" x="3911600" y="1901825"/>
          <p14:tracePt t="27685" x="3938588" y="1901825"/>
          <p14:tracePt t="27702" x="3956050" y="1901825"/>
          <p14:tracePt t="27719" x="3973513" y="1901825"/>
          <p14:tracePt t="27735" x="4000500" y="1901825"/>
          <p14:tracePt t="27752" x="4017963" y="1901825"/>
          <p14:tracePt t="28605" x="4027488" y="1911350"/>
          <p14:tracePt t="28613" x="4017963" y="1919288"/>
          <p14:tracePt t="28621" x="3983038" y="1919288"/>
          <p14:tracePt t="28636" x="3946525" y="1938338"/>
          <p14:tracePt t="28653" x="3741738" y="1938338"/>
          <p14:tracePt t="28669" x="3589338" y="1938338"/>
          <p14:tracePt t="28686" x="3446463" y="1938338"/>
          <p14:tracePt t="28703" x="3313113" y="1938338"/>
          <p14:tracePt t="28719" x="3205163" y="1938338"/>
          <p14:tracePt t="28736" x="3133725" y="1938338"/>
          <p14:tracePt t="28753" x="3081338" y="1938338"/>
          <p14:tracePt t="28769" x="3054350" y="1938338"/>
          <p14:tracePt t="28786" x="3044825" y="1938338"/>
          <p14:tracePt t="28803" x="3036888" y="1938338"/>
          <p14:tracePt t="28837" x="3027363" y="1938338"/>
          <p14:tracePt t="28853" x="3000375" y="1938338"/>
          <p14:tracePt t="28870" x="2965450" y="1938338"/>
          <p14:tracePt t="28886" x="2901950" y="1938338"/>
          <p14:tracePt t="28903" x="2830513" y="1938338"/>
          <p14:tracePt t="28920" x="2759075" y="1938338"/>
          <p14:tracePt t="28936" x="2705100" y="1938338"/>
          <p14:tracePt t="28953" x="2670175" y="1938338"/>
          <p14:tracePt t="28970" x="2660650" y="1938338"/>
          <p14:tracePt t="28986" x="2652713" y="1938338"/>
          <p14:tracePt t="29003" x="2643188" y="1928813"/>
          <p14:tracePt t="29020" x="2625725" y="1919288"/>
          <p14:tracePt t="29036" x="2608263" y="1919288"/>
          <p14:tracePt t="29053" x="2598738" y="1911350"/>
          <p14:tracePt t="29133" x="2589213" y="1911350"/>
          <p14:tracePt t="29141" x="2581275" y="1911350"/>
          <p14:tracePt t="29157" x="2562225" y="1911350"/>
          <p14:tracePt t="29170" x="2554288" y="1911350"/>
          <p14:tracePt t="29186" x="2544763" y="1911350"/>
          <p14:tracePt t="29203" x="2527300" y="1911350"/>
          <p14:tracePt t="29220" x="2517775" y="1911350"/>
          <p14:tracePt t="29237" x="2500313" y="1911350"/>
          <p14:tracePt t="29253" x="2490788" y="1911350"/>
          <p14:tracePt t="29270" x="2482850" y="1911350"/>
          <p14:tracePt t="29303" x="2473325" y="1911350"/>
          <p14:tracePt t="29320" x="2465388" y="1911350"/>
          <p14:tracePt t="29337" x="2455863" y="1911350"/>
          <p14:tracePt t="29365" x="2446338" y="1911350"/>
          <p14:tracePt t="29573" x="2428875" y="1911350"/>
          <p14:tracePt t="29597" x="2428875" y="1901825"/>
          <p14:tracePt t="31142" x="2419350" y="1901825"/>
          <p14:tracePt t="31150" x="2393950" y="1901825"/>
          <p14:tracePt t="31158" x="2384425" y="1901825"/>
          <p14:tracePt t="31172" x="2357438" y="1901825"/>
          <p14:tracePt t="31188" x="2322513" y="1901825"/>
          <p14:tracePt t="31205" x="2286000" y="1901825"/>
          <p14:tracePt t="31222" x="2251075" y="1901825"/>
          <p14:tracePt t="31238" x="2232025" y="1901825"/>
          <p14:tracePt t="31255" x="2205038" y="1901825"/>
          <p14:tracePt t="31272" x="2152650" y="1901825"/>
          <p14:tracePt t="31288" x="2108200" y="1901825"/>
          <p14:tracePt t="31305" x="2071688" y="1901825"/>
          <p14:tracePt t="31322" x="2027238" y="1901825"/>
          <p14:tracePt t="31338" x="2017713" y="1901825"/>
          <p14:tracePt t="31355" x="2000250" y="1901825"/>
          <p14:tracePt t="31470" x="1990725" y="1901825"/>
          <p14:tracePt t="31488" x="1982788" y="1901825"/>
          <p14:tracePt t="31502" x="1973263" y="1901825"/>
          <p14:tracePt t="31518" x="1965325" y="1901825"/>
          <p14:tracePt t="31614" x="1955800" y="1901825"/>
          <p14:tracePt t="32310" x="2009775" y="1901825"/>
          <p14:tracePt t="32318" x="2152650" y="1901825"/>
          <p14:tracePt t="32326" x="2393950" y="1946275"/>
          <p14:tracePt t="32339" x="2687638" y="1973263"/>
          <p14:tracePt t="32356" x="3509963" y="2089150"/>
          <p14:tracePt t="32373" x="4340225" y="2214563"/>
          <p14:tracePt t="32389" x="5037138" y="2214563"/>
          <p14:tracePt t="32406" x="5581650" y="2214563"/>
          <p14:tracePt t="32422" x="5661025" y="2214563"/>
          <p14:tracePt t="32607" x="5670550" y="2205038"/>
          <p14:tracePt t="32623" x="5670550" y="2197100"/>
          <p14:tracePt t="32630" x="5670550" y="2179638"/>
          <p14:tracePt t="32639" x="5661025" y="2160588"/>
          <p14:tracePt t="32656" x="5634038" y="2125663"/>
          <p14:tracePt t="32673" x="5616575" y="2108200"/>
          <p14:tracePt t="32689" x="5581650" y="2089150"/>
          <p14:tracePt t="32706" x="5562600" y="2081213"/>
          <p14:tracePt t="32723" x="5510213" y="2062163"/>
          <p14:tracePt t="32879" x="5510213" y="2054225"/>
          <p14:tracePt t="32887" x="5537200" y="2054225"/>
          <p14:tracePt t="32895" x="5589588" y="2054225"/>
          <p14:tracePt t="32906" x="5661025" y="2054225"/>
          <p14:tracePt t="32923" x="5803900" y="2054225"/>
          <p14:tracePt t="32940" x="5938838" y="2054225"/>
          <p14:tracePt t="32956" x="6037263" y="2054225"/>
          <p14:tracePt t="32973" x="6089650" y="2044700"/>
          <p14:tracePt t="32990" x="6126163" y="2044700"/>
          <p14:tracePt t="32991" x="6134100" y="2044700"/>
          <p14:tracePt t="33031" x="6143625" y="2044700"/>
          <p14:tracePt t="33039" x="6153150" y="2044700"/>
          <p14:tracePt t="33047" x="6161088" y="2044700"/>
          <p14:tracePt t="33063" x="6170613" y="2044700"/>
          <p14:tracePt t="33103" x="6180138" y="2036763"/>
          <p14:tracePt t="33183" x="6188075" y="2036763"/>
          <p14:tracePt t="33191" x="6205538" y="2027238"/>
          <p14:tracePt t="33199" x="6215063" y="2027238"/>
          <p14:tracePt t="33207" x="6224588" y="2017713"/>
          <p14:tracePt t="33223" x="6296025" y="2017713"/>
          <p14:tracePt t="33240" x="6419850" y="2017713"/>
          <p14:tracePt t="33257" x="6562725" y="2017713"/>
          <p14:tracePt t="33273" x="6697663" y="2017713"/>
          <p14:tracePt t="33290" x="6759575" y="2017713"/>
          <p14:tracePt t="33307" x="6769100" y="2017713"/>
          <p14:tracePt t="34071" x="6796088" y="2017713"/>
          <p14:tracePt t="34079" x="6804025" y="2009775"/>
          <p14:tracePt t="34095" x="6813550" y="2000250"/>
          <p14:tracePt t="34107" x="6813550" y="1990725"/>
          <p14:tracePt t="34167" x="6804025" y="1990725"/>
          <p14:tracePt t="34176" x="6796088" y="1990725"/>
          <p14:tracePt t="34183" x="6786563" y="1990725"/>
          <p14:tracePt t="34192" x="6769100" y="1990725"/>
          <p14:tracePt t="34215" x="6759575" y="1990725"/>
          <p14:tracePt t="34295" x="6742113" y="1990725"/>
          <p14:tracePt t="34327" x="6732588" y="1990725"/>
          <p14:tracePt t="34336" x="6724650" y="1990725"/>
          <p14:tracePt t="34344" x="6715125" y="1990725"/>
          <p14:tracePt t="34360" x="6697663" y="1990725"/>
          <p14:tracePt t="34374" x="6688138" y="1990725"/>
          <p14:tracePt t="34391" x="6653213" y="1990725"/>
          <p14:tracePt t="34424" x="6634163" y="1990725"/>
          <p14:tracePt t="35336" x="6626225" y="1990725"/>
          <p14:tracePt t="35968" x="6616700" y="1990725"/>
          <p14:tracePt t="35977" x="6608763" y="1990725"/>
          <p14:tracePt t="35984" x="6599238" y="1990725"/>
          <p14:tracePt t="35993" x="6581775" y="1990725"/>
          <p14:tracePt t="36009" x="6545263" y="1990725"/>
          <p14:tracePt t="36026" x="6510338" y="2000250"/>
          <p14:tracePt t="36042" x="6456363" y="2009775"/>
          <p14:tracePt t="36059" x="6402388" y="2017713"/>
          <p14:tracePt t="36076" x="6330950" y="2017713"/>
          <p14:tracePt t="36092" x="6259513" y="2017713"/>
          <p14:tracePt t="36109" x="6153150" y="2017713"/>
          <p14:tracePt t="36126" x="6062663" y="2017713"/>
          <p14:tracePt t="36142" x="5965825" y="1990725"/>
          <p14:tracePt t="36159" x="5867400" y="1965325"/>
          <p14:tracePt t="36176" x="5813425" y="1965325"/>
          <p14:tracePt t="36193" x="5768975" y="1965325"/>
          <p14:tracePt t="36209" x="5732463" y="1965325"/>
          <p14:tracePt t="36226" x="5661025" y="1965325"/>
          <p14:tracePt t="36243" x="5581650" y="1946275"/>
          <p14:tracePt t="36259" x="5500688" y="1938338"/>
          <p14:tracePt t="36276" x="5446713" y="1928813"/>
          <p14:tracePt t="36293" x="5348288" y="1901825"/>
          <p14:tracePt t="36309" x="5268913" y="1884363"/>
          <p14:tracePt t="36326" x="5259388" y="1884363"/>
          <p14:tracePt t="36343" x="5232400" y="1884363"/>
          <p14:tracePt t="36359" x="5224463" y="1884363"/>
          <p14:tracePt t="36376" x="5180013" y="1893888"/>
          <p14:tracePt t="36393" x="5153025" y="1901825"/>
          <p14:tracePt t="36410" x="5126038" y="1901825"/>
          <p14:tracePt t="36488" x="5116513" y="1901825"/>
          <p14:tracePt t="36496" x="5108575" y="1911350"/>
          <p14:tracePt t="36512" x="5099050" y="1911350"/>
          <p14:tracePt t="36529" x="5089525" y="1911350"/>
          <p14:tracePt t="36545" x="5081588" y="1911350"/>
          <p14:tracePt t="36552" x="5062538" y="1911350"/>
          <p14:tracePt t="36561" x="5045075" y="1911350"/>
          <p14:tracePt t="36577" x="5018088" y="1911350"/>
          <p14:tracePt t="36593" x="5010150" y="1911350"/>
          <p14:tracePt t="36610" x="5000625" y="1911350"/>
          <p14:tracePt t="36626" x="4991100" y="1911350"/>
          <p14:tracePt t="36659" x="4983163" y="1911350"/>
          <p14:tracePt t="36873" x="5000625" y="1919288"/>
          <p14:tracePt t="36881" x="5062538" y="1919288"/>
          <p14:tracePt t="36893" x="5143500" y="1919288"/>
          <p14:tracePt t="36910" x="5384800" y="1946275"/>
          <p14:tracePt t="36926" x="5634038" y="1982788"/>
          <p14:tracePt t="36943" x="5840413" y="1982788"/>
          <p14:tracePt t="36960" x="5991225" y="1982788"/>
          <p14:tracePt t="36977" x="6062663" y="1982788"/>
          <p14:tracePt t="37313" x="6089650" y="1982788"/>
          <p14:tracePt t="37321" x="6116638" y="1982788"/>
          <p14:tracePt t="37329" x="6153150" y="1982788"/>
          <p14:tracePt t="37343" x="6197600" y="1982788"/>
          <p14:tracePt t="37361" x="6296025" y="1982788"/>
          <p14:tracePt t="37377" x="6330950" y="1982788"/>
          <p14:tracePt t="37441" x="6348413" y="1982788"/>
          <p14:tracePt t="37449" x="6367463" y="1982788"/>
          <p14:tracePt t="37460" x="6384925" y="1990725"/>
          <p14:tracePt t="37477" x="6465888" y="1990725"/>
          <p14:tracePt t="37494" x="6545263" y="2000250"/>
          <p14:tracePt t="37510" x="6589713" y="2009775"/>
          <p14:tracePt t="37527" x="6608763" y="2009775"/>
          <p14:tracePt t="38273" x="6581775" y="2017713"/>
          <p14:tracePt t="38281" x="6510338" y="2036763"/>
          <p14:tracePt t="38289" x="6402388" y="2062163"/>
          <p14:tracePt t="38297" x="6269038" y="2062163"/>
          <p14:tracePt t="38311" x="6108700" y="2062163"/>
          <p14:tracePt t="38328" x="5643563" y="2062163"/>
          <p14:tracePt t="38344" x="5108575" y="2062163"/>
          <p14:tracePt t="38361" x="4500563" y="2062163"/>
          <p14:tracePt t="38378" x="4241800" y="2036763"/>
          <p14:tracePt t="38394" x="4098925" y="2017713"/>
          <p14:tracePt t="38411" x="4037013" y="2017713"/>
          <p14:tracePt t="38428" x="4017963" y="2017713"/>
          <p14:tracePt t="38444" x="4010025" y="2017713"/>
          <p14:tracePt t="38481" x="4000500" y="2017713"/>
          <p14:tracePt t="38498" x="3990975" y="2027238"/>
          <p14:tracePt t="38514" x="3965575" y="2036763"/>
          <p14:tracePt t="38528" x="3965575" y="2044700"/>
          <p14:tracePt t="38544" x="3938588" y="2054225"/>
          <p14:tracePt t="38561" x="3867150" y="2054225"/>
          <p14:tracePt t="38578" x="3768725" y="2054225"/>
          <p14:tracePt t="38595" x="3633788" y="2054225"/>
          <p14:tracePt t="38611" x="3527425" y="2054225"/>
          <p14:tracePt t="38628" x="3357563" y="2044700"/>
          <p14:tracePt t="38645" x="3214688" y="2017713"/>
          <p14:tracePt t="38661" x="3081338" y="2009775"/>
          <p14:tracePt t="38678" x="3000375" y="2000250"/>
          <p14:tracePt t="38695" x="2973388" y="1990725"/>
          <p14:tracePt t="38711" x="2965450" y="1990725"/>
          <p14:tracePt t="38728" x="2946400" y="1990725"/>
          <p14:tracePt t="38745" x="2938463" y="1990725"/>
          <p14:tracePt t="38762" x="2894013" y="1990725"/>
          <p14:tracePt t="38778" x="2857500" y="1990725"/>
          <p14:tracePt t="38795" x="2822575" y="1982788"/>
          <p14:tracePt t="38811" x="2768600" y="1973263"/>
          <p14:tracePt t="38828" x="2714625" y="1955800"/>
          <p14:tracePt t="38845" x="2679700" y="1955800"/>
          <p14:tracePt t="38861" x="2660650" y="1955800"/>
          <p14:tracePt t="38878" x="2652713" y="1946275"/>
          <p14:tracePt t="38895" x="2633663" y="1946275"/>
          <p14:tracePt t="38911" x="2608263" y="1946275"/>
          <p14:tracePt t="38928" x="2589213" y="1946275"/>
          <p14:tracePt t="38945" x="2554288" y="1946275"/>
          <p14:tracePt t="38978" x="2544763" y="1946275"/>
          <p14:tracePt t="39034" x="2527300" y="1938338"/>
          <p14:tracePt t="39042" x="2517775" y="1938338"/>
          <p14:tracePt t="39050" x="2509838" y="1938338"/>
          <p14:tracePt t="39062" x="2500313" y="1928813"/>
          <p14:tracePt t="39078" x="2482850" y="1928813"/>
          <p14:tracePt t="39112" x="2465388" y="1919288"/>
          <p14:tracePt t="40730" x="2428875" y="1919288"/>
          <p14:tracePt t="40738" x="2393950" y="1919288"/>
          <p14:tracePt t="40747" x="2347913" y="1919288"/>
          <p14:tracePt t="40763" x="2224088" y="1919288"/>
          <p14:tracePt t="40780" x="2133600" y="1893888"/>
          <p14:tracePt t="40797" x="2081213" y="1893888"/>
          <p14:tracePt t="40813" x="2062163" y="1884363"/>
          <p14:tracePt t="40846" x="2054225" y="1884363"/>
          <p14:tracePt t="40863" x="2044700" y="1874838"/>
          <p14:tracePt t="40962" x="2036763" y="1874838"/>
          <p14:tracePt t="40970" x="2017713" y="1874838"/>
          <p14:tracePt t="40980" x="1990725" y="1874838"/>
          <p14:tracePt t="40997" x="1928813" y="1874838"/>
          <p14:tracePt t="41013" x="1847850" y="1874838"/>
          <p14:tracePt t="41030" x="1768475" y="1874838"/>
          <p14:tracePt t="41047" x="1741488" y="1874838"/>
          <p14:tracePt t="41267" x="1751013" y="1874838"/>
          <p14:tracePt t="41275" x="1758950" y="1874838"/>
          <p14:tracePt t="41307" x="1768475" y="1874838"/>
          <p14:tracePt t="43556" x="1776413" y="1874838"/>
          <p14:tracePt t="43564" x="1795463" y="1874838"/>
          <p14:tracePt t="43572" x="1830388" y="1874838"/>
          <p14:tracePt t="43582" x="1866900" y="1874838"/>
          <p14:tracePt t="43599" x="1990725" y="1874838"/>
          <p14:tracePt t="43615" x="2071688" y="1893888"/>
          <p14:tracePt t="43632" x="2143125" y="1901825"/>
          <p14:tracePt t="43649" x="2197100" y="1901825"/>
          <p14:tracePt t="43665" x="2224088" y="1901825"/>
          <p14:tracePt t="43682" x="2241550" y="1901825"/>
          <p14:tracePt t="43699" x="2268538" y="1901825"/>
          <p14:tracePt t="43716" x="2312988" y="1901825"/>
          <p14:tracePt t="43732" x="2339975" y="1911350"/>
          <p14:tracePt t="43749" x="2393950" y="1911350"/>
          <p14:tracePt t="43765" x="2465388" y="1928813"/>
          <p14:tracePt t="43782" x="2571750" y="1938338"/>
          <p14:tracePt t="43799" x="2679700" y="1938338"/>
          <p14:tracePt t="43816" x="2795588" y="1938338"/>
          <p14:tracePt t="43832" x="2857500" y="1938338"/>
          <p14:tracePt t="43849" x="2901950" y="1938338"/>
          <p14:tracePt t="43866" x="2919413" y="1938338"/>
          <p14:tracePt t="43882" x="2938463" y="1938338"/>
          <p14:tracePt t="43899" x="2955925" y="1938338"/>
          <p14:tracePt t="43916" x="3027363" y="1938338"/>
          <p14:tracePt t="43932" x="3098800" y="1938338"/>
          <p14:tracePt t="43949" x="3197225" y="1946275"/>
          <p14:tracePt t="43966" x="3313113" y="1955800"/>
          <p14:tracePt t="43982" x="3384550" y="1973263"/>
          <p14:tracePt t="43999" x="3446463" y="1982788"/>
          <p14:tracePt t="44016" x="3455988" y="1982788"/>
          <p14:tracePt t="44316" x="3465513" y="1982788"/>
          <p14:tracePt t="44324" x="3473450" y="1982788"/>
          <p14:tracePt t="44333" x="3500438" y="1982788"/>
          <p14:tracePt t="44350" x="3571875" y="1982788"/>
          <p14:tracePt t="44366" x="3697288" y="1982788"/>
          <p14:tracePt t="44383" x="3803650" y="1982788"/>
          <p14:tracePt t="44399" x="3902075" y="1982788"/>
          <p14:tracePt t="44416" x="3946525" y="1982788"/>
          <p14:tracePt t="44433" x="3965575" y="1982788"/>
          <p14:tracePt t="44450" x="3973513" y="1982788"/>
          <p14:tracePt t="44483" x="3990975" y="1982788"/>
          <p14:tracePt t="44500" x="4054475" y="1982788"/>
          <p14:tracePt t="44516" x="4081463" y="1982788"/>
          <p14:tracePt t="44533" x="4089400" y="1982788"/>
          <p14:tracePt t="46109" x="4133850" y="1982788"/>
          <p14:tracePt t="46117" x="4214813" y="1990725"/>
          <p14:tracePt t="46125" x="4340225" y="2027238"/>
          <p14:tracePt t="46134" x="4483100" y="2036763"/>
          <p14:tracePt t="46151" x="5000625" y="2108200"/>
          <p14:tracePt t="46168" x="5768975" y="2205038"/>
          <p14:tracePt t="46184" x="6537325" y="2251075"/>
          <p14:tracePt t="46201" x="7089775" y="2251075"/>
          <p14:tracePt t="46218" x="7439025" y="2251075"/>
          <p14:tracePt t="46234" x="7562850" y="2251075"/>
          <p14:tracePt t="46251" x="7599363" y="2251075"/>
          <p14:tracePt t="46517" x="7589838" y="2251075"/>
          <p14:tracePt t="46525" x="7572375" y="2241550"/>
          <p14:tracePt t="46534" x="7554913" y="2241550"/>
          <p14:tracePt t="46551" x="7537450" y="2224088"/>
          <p14:tracePt t="46568" x="7510463" y="2224088"/>
          <p14:tracePt t="47910" x="7491413" y="2224088"/>
          <p14:tracePt t="47918" x="7456488" y="2224088"/>
          <p14:tracePt t="47926" x="7402513" y="2232025"/>
          <p14:tracePt t="47936" x="7304088" y="2268538"/>
          <p14:tracePt t="47953" x="7062788" y="2347913"/>
          <p14:tracePt t="47970" x="6680200" y="2465388"/>
          <p14:tracePt t="47986" x="6242050" y="2581275"/>
          <p14:tracePt t="48003" x="5929313" y="2608263"/>
          <p14:tracePt t="48019" x="5670550" y="2652713"/>
          <p14:tracePt t="48036" x="5446713" y="2660650"/>
          <p14:tracePt t="48053" x="5251450" y="2687638"/>
          <p14:tracePt t="48070" x="4991100" y="2697163"/>
          <p14:tracePt t="48086" x="4840288" y="2697163"/>
          <p14:tracePt t="48103" x="4652963" y="2724150"/>
          <p14:tracePt t="48119" x="4483100" y="2751138"/>
          <p14:tracePt t="48136" x="4330700" y="2751138"/>
          <p14:tracePt t="48153" x="4143375" y="2751138"/>
          <p14:tracePt t="48170" x="3965575" y="2751138"/>
          <p14:tracePt t="48186" x="3795713" y="2751138"/>
          <p14:tracePt t="48203" x="3616325" y="2751138"/>
          <p14:tracePt t="48219" x="3438525" y="2751138"/>
          <p14:tracePt t="48236" x="3224213" y="2732088"/>
          <p14:tracePt t="48253" x="3000375" y="2705100"/>
          <p14:tracePt t="48270" x="2643188" y="2687638"/>
          <p14:tracePt t="48286" x="2438400" y="2687638"/>
          <p14:tracePt t="48303" x="2312988" y="2687638"/>
          <p14:tracePt t="48320" x="2224088" y="2697163"/>
          <p14:tracePt t="48336" x="2179638" y="2697163"/>
          <p14:tracePt t="48353" x="2170113" y="2697163"/>
          <p14:tracePt t="48370" x="2160588" y="2714625"/>
          <p14:tracePt t="48386" x="2152650" y="2714625"/>
          <p14:tracePt t="48403" x="2125663" y="2714625"/>
          <p14:tracePt t="48419" x="2108200" y="2714625"/>
          <p14:tracePt t="48436" x="2081213" y="2714625"/>
          <p14:tracePt t="48453" x="2036763" y="2714625"/>
          <p14:tracePt t="48470" x="2000250" y="2714625"/>
          <p14:tracePt t="48486" x="1965325" y="2705100"/>
          <p14:tracePt t="48503" x="1946275" y="2687638"/>
          <p14:tracePt t="48519" x="1928813" y="2670175"/>
          <p14:tracePt t="48536" x="1911350" y="2652713"/>
          <p14:tracePt t="48553" x="1901825" y="2652713"/>
          <p14:tracePt t="48570" x="1901825" y="2643188"/>
          <p14:tracePt t="48587" x="1901825" y="2633663"/>
          <p14:tracePt t="48871" x="1901825" y="2616200"/>
          <p14:tracePt t="48878" x="1919288" y="2598738"/>
          <p14:tracePt t="48887" x="1938338" y="2589213"/>
          <p14:tracePt t="48904" x="2027238" y="2562225"/>
          <p14:tracePt t="48920" x="2125663" y="2554288"/>
          <p14:tracePt t="48937" x="2197100" y="2544763"/>
          <p14:tracePt t="48953" x="2251075" y="2527300"/>
          <p14:tracePt t="49038" x="2259013" y="2527300"/>
          <p14:tracePt t="49046" x="2276475" y="2527300"/>
          <p14:tracePt t="49062" x="2295525" y="2527300"/>
          <p14:tracePt t="49071" x="2312988" y="2527300"/>
          <p14:tracePt t="49087" x="2374900" y="2527300"/>
          <p14:tracePt t="49104" x="2438400" y="2527300"/>
          <p14:tracePt t="49120" x="2473325" y="2536825"/>
          <p14:tracePt t="49137" x="2500313" y="2536825"/>
          <p14:tracePt t="49154" x="2517775" y="2536825"/>
          <p14:tracePt t="49783" x="2509838" y="2536825"/>
          <p14:tracePt t="49798" x="2490788" y="2536825"/>
          <p14:tracePt t="49807" x="2465388" y="2536825"/>
          <p14:tracePt t="49815" x="2446338" y="2527300"/>
          <p14:tracePt t="49823" x="2438400" y="2527300"/>
          <p14:tracePt t="49837" x="2411413" y="2527300"/>
          <p14:tracePt t="49854" x="2357438" y="2517775"/>
          <p14:tracePt t="49871" x="2347913" y="2517775"/>
          <p14:tracePt t="49888" x="2312988" y="2517775"/>
          <p14:tracePt t="49905" x="2286000" y="2517775"/>
          <p14:tracePt t="49921" x="2251075" y="2517775"/>
          <p14:tracePt t="49937" x="2205038" y="2517775"/>
          <p14:tracePt t="49954" x="2160588" y="2517775"/>
          <p14:tracePt t="49971" x="2108200" y="2517775"/>
          <p14:tracePt t="49988" x="2081213" y="2517775"/>
          <p14:tracePt t="50004" x="2071688" y="2517775"/>
          <p14:tracePt t="50191" x="2081213" y="2517775"/>
          <p14:tracePt t="50199" x="2133600" y="2517775"/>
          <p14:tracePt t="50207" x="2170113" y="2500313"/>
          <p14:tracePt t="50221" x="2224088" y="2500313"/>
          <p14:tracePt t="50238" x="2366963" y="2500313"/>
          <p14:tracePt t="50255" x="2687638" y="2500313"/>
          <p14:tracePt t="50271" x="2847975" y="2500313"/>
          <p14:tracePt t="50288" x="2928938" y="2500313"/>
          <p14:tracePt t="50305" x="2946400" y="2500313"/>
          <p14:tracePt t="50535" x="2965450" y="2500313"/>
          <p14:tracePt t="50543" x="2973388" y="2500313"/>
          <p14:tracePt t="50555" x="3000375" y="2500313"/>
          <p14:tracePt t="50572" x="3054350" y="2500313"/>
          <p14:tracePt t="50588" x="3125788" y="2500313"/>
          <p14:tracePt t="50605" x="3197225" y="2500313"/>
          <p14:tracePt t="50621" x="3251200" y="2500313"/>
          <p14:tracePt t="50638" x="3276600" y="2500313"/>
          <p14:tracePt t="50655" x="3295650" y="2500313"/>
          <p14:tracePt t="50839" x="3313113" y="2500313"/>
          <p14:tracePt t="50847" x="3322638" y="2500313"/>
          <p14:tracePt t="50856" x="3357563" y="2500313"/>
          <p14:tracePt t="50872" x="3455988" y="2500313"/>
          <p14:tracePt t="50889" x="3598863" y="2509838"/>
          <p14:tracePt t="50905" x="3687763" y="2509838"/>
          <p14:tracePt t="50922" x="3751263" y="2509838"/>
          <p14:tracePt t="50938" x="3776663" y="2509838"/>
          <p14:tracePt t="50975" x="3786188" y="2509838"/>
          <p14:tracePt t="50999" x="3803650" y="2509838"/>
          <p14:tracePt t="51008" x="3822700" y="2509838"/>
          <p14:tracePt t="51022" x="3840163" y="2509838"/>
          <p14:tracePt t="51038" x="3857625" y="2500313"/>
          <p14:tracePt t="51055" x="3884613" y="2500313"/>
          <p14:tracePt t="51072" x="3894138" y="2500313"/>
          <p14:tracePt t="51287" x="3902075" y="2500313"/>
          <p14:tracePt t="51295" x="3956050" y="2500313"/>
          <p14:tracePt t="51305" x="4027488" y="2500313"/>
          <p14:tracePt t="51322" x="4340225" y="2581275"/>
          <p14:tracePt t="51339" x="4795838" y="2687638"/>
          <p14:tracePt t="51355" x="5286375" y="2759075"/>
          <p14:tracePt t="51372" x="5626100" y="2795588"/>
          <p14:tracePt t="51389" x="5768975" y="2822575"/>
          <p14:tracePt t="51406" x="5786438" y="2822575"/>
          <p14:tracePt t="51527" x="5759450" y="2822575"/>
          <p14:tracePt t="51536" x="5732463" y="2822575"/>
          <p14:tracePt t="51543" x="5697538" y="2822575"/>
          <p14:tracePt t="51556" x="5661025" y="2813050"/>
          <p14:tracePt t="51572" x="5581650" y="2795588"/>
          <p14:tracePt t="51589" x="5537200" y="2776538"/>
          <p14:tracePt t="51606" x="5510213" y="2759075"/>
          <p14:tracePt t="51622" x="5500688" y="2759075"/>
          <p14:tracePt t="51639" x="5456238" y="2741613"/>
          <p14:tracePt t="51656" x="5367338" y="2687638"/>
          <p14:tracePt t="51672" x="5251450" y="2625725"/>
          <p14:tracePt t="51689" x="5099050" y="2581275"/>
          <p14:tracePt t="51706" x="5000625" y="2571750"/>
          <p14:tracePt t="51722" x="4983163" y="2562225"/>
          <p14:tracePt t="51960" x="4983163" y="2554288"/>
          <p14:tracePt t="51968" x="5018088" y="2554288"/>
          <p14:tracePt t="51976" x="5054600" y="2544763"/>
          <p14:tracePt t="51989" x="5089525" y="2544763"/>
          <p14:tracePt t="52006" x="5197475" y="2527300"/>
          <p14:tracePt t="52022" x="5286375" y="2509838"/>
          <p14:tracePt t="52039" x="5348288" y="2509838"/>
          <p14:tracePt t="52056" x="5367338" y="2509838"/>
          <p14:tracePt t="52073" x="5384800" y="2500313"/>
          <p14:tracePt t="52106" x="5402263" y="2500313"/>
          <p14:tracePt t="52123" x="5411788" y="2500313"/>
          <p14:tracePt t="52139" x="5429250" y="2500313"/>
          <p14:tracePt t="52156" x="5438775" y="2500313"/>
          <p14:tracePt t="52173" x="5456238" y="2500313"/>
          <p14:tracePt t="53288" x="5446713" y="2500313"/>
          <p14:tracePt t="53296" x="5394325" y="2500313"/>
          <p14:tracePt t="53307" x="5313363" y="2500313"/>
          <p14:tracePt t="53324" x="5081588" y="2500313"/>
          <p14:tracePt t="53340" x="4697413" y="2500313"/>
          <p14:tracePt t="53357" x="4232275" y="2500313"/>
          <p14:tracePt t="53374" x="3724275" y="2500313"/>
          <p14:tracePt t="53390" x="3340100" y="2598738"/>
          <p14:tracePt t="53407" x="3098800" y="2660650"/>
          <p14:tracePt t="53424" x="2874963" y="2751138"/>
          <p14:tracePt t="53440" x="2795588" y="2795588"/>
          <p14:tracePt t="53457" x="2714625" y="2822575"/>
          <p14:tracePt t="53474" x="2625725" y="2840038"/>
          <p14:tracePt t="53490" x="2517775" y="2874963"/>
          <p14:tracePt t="53507" x="2401888" y="2884488"/>
          <p14:tracePt t="53524" x="2312988" y="2901950"/>
          <p14:tracePt t="53541" x="2232025" y="2919413"/>
          <p14:tracePt t="53557" x="2179638" y="2919413"/>
          <p14:tracePt t="53574" x="2133600" y="2928938"/>
          <p14:tracePt t="53591" x="2116138" y="2946400"/>
          <p14:tracePt t="53607" x="2089150" y="2965450"/>
          <p14:tracePt t="53624" x="2071688" y="2973388"/>
          <p14:tracePt t="53641" x="2071688" y="2982913"/>
          <p14:tracePt t="53705" x="2062163" y="2990850"/>
          <p14:tracePt t="53712" x="2062163" y="3000375"/>
          <p14:tracePt t="53729" x="2054225" y="3000375"/>
          <p14:tracePt t="54433" x="2081213" y="3000375"/>
          <p14:tracePt t="54441" x="2125663" y="3000375"/>
          <p14:tracePt t="54449" x="2170113" y="2990850"/>
          <p14:tracePt t="54458" x="2205038" y="2990850"/>
          <p14:tracePt t="54475" x="2295525" y="2990850"/>
          <p14:tracePt t="54492" x="2347913" y="2990850"/>
          <p14:tracePt t="54508" x="2384425" y="2990850"/>
          <p14:tracePt t="55025" x="2393950" y="2990850"/>
          <p14:tracePt t="55033" x="2419350" y="2990850"/>
          <p14:tracePt t="55042" x="2465388" y="2990850"/>
          <p14:tracePt t="55059" x="2616200" y="2990850"/>
          <p14:tracePt t="55076" x="2786063" y="2990850"/>
          <p14:tracePt t="55092" x="2919413" y="2990850"/>
          <p14:tracePt t="55108" x="2982913" y="2990850"/>
          <p14:tracePt t="55125" x="3000375" y="2990850"/>
          <p14:tracePt t="55633" x="3009900" y="2990850"/>
          <p14:tracePt t="55641" x="3027363" y="2990850"/>
          <p14:tracePt t="55649" x="3044825" y="2990850"/>
          <p14:tracePt t="55665" x="3062288" y="2990850"/>
          <p14:tracePt t="55676" x="3071813" y="2990850"/>
          <p14:tracePt t="55692" x="3089275" y="2990850"/>
          <p14:tracePt t="55709" x="3098800" y="2990850"/>
          <p14:tracePt t="55785" x="3116263" y="2990850"/>
          <p14:tracePt t="55825" x="3125788" y="2990850"/>
          <p14:tracePt t="56025" x="3143250" y="2990850"/>
          <p14:tracePt t="56034" x="3170238" y="2990850"/>
          <p14:tracePt t="56043" x="3205163" y="2990850"/>
          <p14:tracePt t="56059" x="3286125" y="2990850"/>
          <p14:tracePt t="56077" x="3348038" y="3000375"/>
          <p14:tracePt t="56093" x="3384550" y="3009900"/>
          <p14:tracePt t="56109" x="3394075" y="3009900"/>
          <p14:tracePt t="56378" x="3419475" y="3009900"/>
          <p14:tracePt t="56386" x="3429000" y="3009900"/>
          <p14:tracePt t="56394" x="3455988" y="3009900"/>
          <p14:tracePt t="56410" x="3517900" y="3009900"/>
          <p14:tracePt t="56426" x="3571875" y="3009900"/>
          <p14:tracePt t="56443" x="3625850" y="3009900"/>
          <p14:tracePt t="56460" x="3670300" y="3009900"/>
          <p14:tracePt t="56476" x="3697288" y="3009900"/>
          <p14:tracePt t="56510" x="3714750" y="3009900"/>
          <p14:tracePt t="57018" x="3751263" y="3009900"/>
          <p14:tracePt t="57026" x="3795713" y="3027363"/>
          <p14:tracePt t="57034" x="3884613" y="3036888"/>
          <p14:tracePt t="57044" x="3973513" y="3044825"/>
          <p14:tracePt t="57060" x="4170363" y="3054350"/>
          <p14:tracePt t="57077" x="4276725" y="3054350"/>
          <p14:tracePt t="57094" x="4313238" y="3062288"/>
          <p14:tracePt t="57426" x="4330700" y="3062288"/>
          <p14:tracePt t="57434" x="4340225" y="3062288"/>
          <p14:tracePt t="57444" x="4375150" y="3062288"/>
          <p14:tracePt t="57461" x="4473575" y="3054350"/>
          <p14:tracePt t="57477" x="4562475" y="3054350"/>
          <p14:tracePt t="57494" x="4652963" y="3054350"/>
          <p14:tracePt t="57511" x="4732338" y="3054350"/>
          <p14:tracePt t="57527" x="4759325" y="3054350"/>
          <p14:tracePt t="57544" x="4776788" y="3054350"/>
          <p14:tracePt t="57834" x="4786313" y="3054350"/>
          <p14:tracePt t="57842" x="4813300" y="3054350"/>
          <p14:tracePt t="57850" x="4840288" y="3054350"/>
          <p14:tracePt t="57861" x="4857750" y="3054350"/>
          <p14:tracePt t="57878" x="4956175" y="3054350"/>
          <p14:tracePt t="57894" x="5062538" y="3054350"/>
          <p14:tracePt t="57911" x="5180013" y="3054350"/>
          <p14:tracePt t="57928" x="5251450" y="3054350"/>
          <p14:tracePt t="57944" x="5276850" y="3054350"/>
          <p14:tracePt t="58843" x="5286375" y="3054350"/>
          <p14:tracePt t="58851" x="5276850" y="3054350"/>
          <p14:tracePt t="58862" x="5187950" y="3081338"/>
          <p14:tracePt t="58878" x="4822825" y="3170238"/>
          <p14:tracePt t="58895" x="4295775" y="3295650"/>
          <p14:tracePt t="58912" x="3803650" y="3367088"/>
          <p14:tracePt t="58928" x="3455988" y="3411538"/>
          <p14:tracePt t="58945" x="3251200" y="3411538"/>
          <p14:tracePt t="58962" x="3143250" y="3419475"/>
          <p14:tracePt t="58979" x="3062288" y="3419475"/>
          <p14:tracePt t="58995" x="3017838" y="3419475"/>
          <p14:tracePt t="59012" x="2973388" y="3419475"/>
          <p14:tracePt t="59029" x="2901950" y="3419475"/>
          <p14:tracePt t="59045" x="2813050" y="3429000"/>
          <p14:tracePt t="59062" x="2705100" y="3455988"/>
          <p14:tracePt t="59079" x="2589213" y="3465513"/>
          <p14:tracePt t="59095" x="2465388" y="3490913"/>
          <p14:tracePt t="59112" x="2347913" y="3509963"/>
          <p14:tracePt t="59129" x="2224088" y="3517900"/>
          <p14:tracePt t="59145" x="2125663" y="3536950"/>
          <p14:tracePt t="59162" x="2054225" y="3544888"/>
          <p14:tracePt t="59179" x="2017713" y="3544888"/>
          <p14:tracePt t="59275" x="2000250" y="3554413"/>
          <p14:tracePt t="59299" x="1990725" y="3554413"/>
          <p14:tracePt t="59907" x="2000250" y="3554413"/>
          <p14:tracePt t="59915" x="2027238" y="3554413"/>
          <p14:tracePt t="59923" x="2062163" y="3554413"/>
          <p14:tracePt t="59931" x="2108200" y="3554413"/>
          <p14:tracePt t="59946" x="2170113" y="3562350"/>
          <p14:tracePt t="59963" x="2295525" y="3589338"/>
          <p14:tracePt t="59980" x="2465388" y="3608388"/>
          <p14:tracePt t="59996" x="2527300" y="3608388"/>
          <p14:tracePt t="60013" x="2544763" y="3608388"/>
          <p14:tracePt t="60300" x="2554288" y="3608388"/>
          <p14:tracePt t="60308" x="2562225" y="3608388"/>
          <p14:tracePt t="60316" x="2581275" y="3608388"/>
          <p14:tracePt t="60330" x="2608263" y="3608388"/>
          <p14:tracePt t="60346" x="2670175" y="3608388"/>
          <p14:tracePt t="60363" x="2786063" y="3608388"/>
          <p14:tracePt t="60380" x="2813050" y="3608388"/>
          <p14:tracePt t="60396" x="2822575" y="3608388"/>
          <p14:tracePt t="60716" x="2830513" y="3608388"/>
          <p14:tracePt t="60724" x="2847975" y="3608388"/>
          <p14:tracePt t="60732" x="2857500" y="3608388"/>
          <p14:tracePt t="60747" x="2894013" y="3608388"/>
          <p14:tracePt t="60764" x="3009900" y="3625850"/>
          <p14:tracePt t="60780" x="3062288" y="3633788"/>
          <p14:tracePt t="60797" x="3071813" y="3633788"/>
          <p14:tracePt t="61244" x="3089275" y="3633788"/>
          <p14:tracePt t="61252" x="3108325" y="3633788"/>
          <p14:tracePt t="61264" x="3133725" y="3633788"/>
          <p14:tracePt t="61280" x="3241675" y="3633788"/>
          <p14:tracePt t="61297" x="3375025" y="3633788"/>
          <p14:tracePt t="61314" x="3517900" y="3633788"/>
          <p14:tracePt t="61330" x="3598863" y="3633788"/>
          <p14:tracePt t="61347" x="3633788" y="3633788"/>
          <p14:tracePt t="61660" x="3643313" y="3633788"/>
          <p14:tracePt t="61668" x="3660775" y="3633788"/>
          <p14:tracePt t="61681" x="3679825" y="3633788"/>
          <p14:tracePt t="61697" x="3751263" y="3633788"/>
          <p14:tracePt t="61714" x="3848100" y="3633788"/>
          <p14:tracePt t="61731" x="3956050" y="3633788"/>
          <p14:tracePt t="61748" x="4071938" y="3625850"/>
          <p14:tracePt t="61764" x="4108450" y="3616325"/>
          <p14:tracePt t="61844" x="4116388" y="3616325"/>
          <p14:tracePt t="61868" x="4133850" y="3608388"/>
          <p14:tracePt t="62092" x="4152900" y="3608388"/>
          <p14:tracePt t="62100" x="4152900" y="3598863"/>
          <p14:tracePt t="62108" x="4170363" y="3598863"/>
          <p14:tracePt t="62117" x="4205288" y="3598863"/>
          <p14:tracePt t="62131" x="4259263" y="3598863"/>
          <p14:tracePt t="62148" x="4527550" y="3608388"/>
          <p14:tracePt t="62165" x="4714875" y="3625850"/>
          <p14:tracePt t="62181" x="4795838" y="3625850"/>
          <p14:tracePt t="62198" x="4822825" y="3625850"/>
          <p14:tracePt t="62453" x="4848225" y="3625850"/>
          <p14:tracePt t="62461" x="4884738" y="3625850"/>
          <p14:tracePt t="62469" x="4894263" y="3625850"/>
          <p14:tracePt t="62481" x="4946650" y="3625850"/>
          <p14:tracePt t="62498" x="5108575" y="3660775"/>
          <p14:tracePt t="62515" x="5295900" y="3697288"/>
          <p14:tracePt t="62517" x="5348288" y="3705225"/>
          <p14:tracePt t="62532" x="5429250" y="3732213"/>
          <p14:tracePt t="62548" x="5500688" y="3732213"/>
          <p14:tracePt t="62565" x="5510213" y="3732213"/>
          <p14:tracePt t="64029" x="5510213" y="3724275"/>
          <p14:tracePt t="64037" x="5500688" y="3687763"/>
          <p14:tracePt t="64050" x="5465763" y="3616325"/>
          <p14:tracePt t="64066" x="5322888" y="3455988"/>
          <p14:tracePt t="64083" x="5099050" y="3197225"/>
          <p14:tracePt t="64100" x="4867275" y="2946400"/>
          <p14:tracePt t="64116" x="4643438" y="2741613"/>
          <p14:tracePt t="64133" x="4394200" y="2490788"/>
          <p14:tracePt t="64150" x="4232275" y="2374900"/>
          <p14:tracePt t="64166" x="4108450" y="2276475"/>
          <p14:tracePt t="64183" x="4000500" y="2224088"/>
          <p14:tracePt t="64200" x="3938588" y="2187575"/>
          <p14:tracePt t="64217" x="3902075" y="2187575"/>
          <p14:tracePt t="64233" x="3867150" y="2187575"/>
          <p14:tracePt t="64250" x="3830638" y="2187575"/>
          <p14:tracePt t="64267" x="3768725" y="2187575"/>
          <p14:tracePt t="64283" x="3687763" y="2187575"/>
          <p14:tracePt t="64300" x="3598863" y="2187575"/>
          <p14:tracePt t="64317" x="3482975" y="2187575"/>
          <p14:tracePt t="64333" x="3295650" y="2170113"/>
          <p14:tracePt t="64350" x="3170238" y="2160588"/>
          <p14:tracePt t="64367" x="3071813" y="2160588"/>
          <p14:tracePt t="64383" x="3009900" y="2160588"/>
          <p14:tracePt t="64400" x="2946400" y="2160588"/>
          <p14:tracePt t="64417" x="2884488" y="2160588"/>
          <p14:tracePt t="64433" x="2813050" y="2160588"/>
          <p14:tracePt t="64450" x="2714625" y="2160588"/>
          <p14:tracePt t="64467" x="2608263" y="2160588"/>
          <p14:tracePt t="64483" x="2536825" y="2160588"/>
          <p14:tracePt t="64500" x="2473325" y="2152650"/>
          <p14:tracePt t="64517" x="2428875" y="2133600"/>
          <p14:tracePt t="64519" x="2419350" y="2125663"/>
          <p14:tracePt t="64533" x="2393950" y="2116138"/>
          <p14:tracePt t="64550" x="2384425" y="2116138"/>
          <p14:tracePt t="64567" x="2347913" y="2108200"/>
          <p14:tracePt t="64583" x="2303463" y="2089150"/>
          <p14:tracePt t="64600" x="2251075" y="2081213"/>
          <p14:tracePt t="64617" x="2170113" y="2054225"/>
          <p14:tracePt t="64633" x="2098675" y="2036763"/>
          <p14:tracePt t="64650" x="2009775" y="2017713"/>
          <p14:tracePt t="64667" x="1990725" y="2017713"/>
          <p14:tracePt t="64683" x="1982788" y="2017713"/>
          <p14:tracePt t="64700" x="1965325" y="2009775"/>
          <p14:tracePt t="64782" x="1946275" y="2009775"/>
          <p14:tracePt t="64790" x="1928813" y="2000250"/>
          <p14:tracePt t="65270" x="1919288" y="2000250"/>
          <p14:tracePt t="65582" x="1919288" y="1990725"/>
          <p14:tracePt t="65598" x="1938338" y="1990725"/>
          <p14:tracePt t="65606" x="1973263" y="1990725"/>
          <p14:tracePt t="65617" x="2044700" y="1990725"/>
          <p14:tracePt t="65634" x="2241550" y="1990725"/>
          <p14:tracePt t="65651" x="2438400" y="1990725"/>
          <p14:tracePt t="65667" x="2633663" y="1990725"/>
          <p14:tracePt t="65684" x="2741613" y="1990725"/>
          <p14:tracePt t="65701" x="2768600" y="1990725"/>
          <p14:tracePt t="65814" x="2776538" y="1990725"/>
          <p14:tracePt t="65822" x="2803525" y="1990725"/>
          <p14:tracePt t="65834" x="2822575" y="1990725"/>
          <p14:tracePt t="65851" x="2874963" y="1990725"/>
          <p14:tracePt t="65868" x="2946400" y="1990725"/>
          <p14:tracePt t="65884" x="3017838" y="1990725"/>
          <p14:tracePt t="65901" x="3098800" y="1990725"/>
          <p14:tracePt t="65918" x="3170238" y="1982788"/>
          <p14:tracePt t="65934" x="3197225" y="1973263"/>
          <p14:tracePt t="65951" x="3205163" y="1965325"/>
          <p14:tracePt t="66046" x="3214688" y="1965325"/>
          <p14:tracePt t="66054" x="3224213" y="1965325"/>
          <p14:tracePt t="66062" x="3232150" y="1965325"/>
          <p14:tracePt t="66070" x="3251200" y="1965325"/>
          <p14:tracePt t="66084" x="3259138" y="1965325"/>
          <p14:tracePt t="66101" x="3295650" y="1955800"/>
          <p14:tracePt t="66118" x="3357563" y="1955800"/>
          <p14:tracePt t="66135" x="3402013" y="1955800"/>
          <p14:tracePt t="66152" x="3446463" y="1955800"/>
          <p14:tracePt t="66168" x="3500438" y="1955800"/>
          <p14:tracePt t="66185" x="3536950" y="1955800"/>
          <p14:tracePt t="66201" x="3544888" y="1946275"/>
          <p14:tracePt t="66534" x="3490913" y="1946275"/>
          <p14:tracePt t="66542" x="3455988" y="1946275"/>
          <p14:tracePt t="66553" x="3419475" y="1946275"/>
          <p14:tracePt t="66568" x="3322638" y="1946275"/>
          <p14:tracePt t="66585" x="3268663" y="1946275"/>
          <p14:tracePt t="66602" x="3205163" y="1946275"/>
          <p14:tracePt t="66619" x="3170238" y="1946275"/>
          <p14:tracePt t="66635" x="3125788" y="1946275"/>
          <p14:tracePt t="66652" x="3089275" y="1946275"/>
          <p14:tracePt t="66668" x="3054350" y="1946275"/>
          <p14:tracePt t="66685" x="3044825" y="1946275"/>
          <p14:tracePt t="66702" x="3036888" y="1946275"/>
          <p14:tracePt t="66736" x="3143250" y="1973263"/>
          <p14:tracePt t="66752" x="3313113" y="1973263"/>
          <p14:tracePt t="66769" x="3554413" y="1973263"/>
          <p14:tracePt t="66785" x="3786188" y="1973263"/>
          <p14:tracePt t="66802" x="4037013" y="1973263"/>
          <p14:tracePt t="66819" x="4224338" y="1973263"/>
          <p14:tracePt t="66835" x="4394200" y="1973263"/>
          <p14:tracePt t="66853" x="4616450" y="1973263"/>
          <p14:tracePt t="66868" x="4902200" y="1973263"/>
          <p14:tracePt t="66885" x="5251450" y="1973263"/>
          <p14:tracePt t="66902" x="5688013" y="1973263"/>
          <p14:tracePt t="66919" x="5848350" y="1973263"/>
          <p14:tracePt t="66935" x="5956300" y="1973263"/>
          <p14:tracePt t="66952" x="6010275" y="1955800"/>
          <p14:tracePt t="66969" x="6037263" y="1928813"/>
          <p14:tracePt t="66985" x="6081713" y="1919288"/>
          <p14:tracePt t="67002" x="6126163" y="1901825"/>
          <p14:tracePt t="67019" x="6197600" y="1884363"/>
          <p14:tracePt t="67035" x="6259513" y="1866900"/>
          <p14:tracePt t="67052" x="6323013" y="1847850"/>
          <p14:tracePt t="67069" x="6348413" y="1830388"/>
          <p14:tracePt t="67085" x="6375400" y="1822450"/>
          <p14:tracePt t="67103" x="6394450" y="1803400"/>
          <p14:tracePt t="67119" x="6402388" y="1795463"/>
          <p14:tracePt t="67136" x="6411913" y="1776413"/>
          <p14:tracePt t="67153" x="6429375" y="1758950"/>
          <p14:tracePt t="67169" x="6429375" y="1741488"/>
          <p14:tracePt t="67185" x="6429375" y="1687513"/>
          <p14:tracePt t="67202" x="6429375" y="1608138"/>
          <p14:tracePt t="67219" x="6313488" y="1490663"/>
          <p14:tracePt t="67236" x="6143625" y="1374775"/>
          <p14:tracePt t="67253" x="5983288" y="1295400"/>
          <p14:tracePt t="67269" x="5813425" y="1231900"/>
          <p14:tracePt t="67286" x="5653088" y="1196975"/>
          <p14:tracePt t="67302" x="5367338" y="1160463"/>
          <p14:tracePt t="67319" x="5160963" y="1160463"/>
          <p14:tracePt t="67336" x="4929188" y="1160463"/>
          <p14:tracePt t="67353" x="4687888" y="1160463"/>
          <p14:tracePt t="67369" x="4473575" y="1160463"/>
          <p14:tracePt t="67386" x="4241800" y="1160463"/>
          <p14:tracePt t="67402" x="3990975" y="1160463"/>
          <p14:tracePt t="67419" x="3768725" y="1160463"/>
          <p14:tracePt t="67436" x="3554413" y="1160463"/>
          <p14:tracePt t="67453" x="3330575" y="1160463"/>
          <p14:tracePt t="67469" x="3125788" y="1196975"/>
          <p14:tracePt t="67486" x="2919413" y="1250950"/>
          <p14:tracePt t="67503" x="2652713" y="1285875"/>
          <p14:tracePt t="67519" x="2509838" y="1295400"/>
          <p14:tracePt t="67536" x="2393950" y="1295400"/>
          <p14:tracePt t="67553" x="2295525" y="1295400"/>
          <p14:tracePt t="67569" x="2205038" y="1295400"/>
          <p14:tracePt t="67586" x="2125663" y="1322388"/>
          <p14:tracePt t="67602" x="2071688" y="1339850"/>
          <p14:tracePt t="67620" x="2000250" y="1366838"/>
          <p14:tracePt t="67636" x="1919288" y="1419225"/>
          <p14:tracePt t="67653" x="1847850" y="1455738"/>
          <p14:tracePt t="67669" x="1785938" y="1490663"/>
          <p14:tracePt t="67686" x="1758950" y="1517650"/>
          <p14:tracePt t="67703" x="1758950" y="1527175"/>
          <p14:tracePt t="67736" x="1758950" y="1536700"/>
          <p14:tracePt t="67753" x="1758950" y="1562100"/>
          <p14:tracePt t="67769" x="1758950" y="1598613"/>
          <p14:tracePt t="67786" x="1812925" y="1714500"/>
          <p14:tracePt t="67803" x="1919288" y="1812925"/>
          <p14:tracePt t="67819" x="2081213" y="1893888"/>
          <p14:tracePt t="67836" x="2322513" y="1965325"/>
          <p14:tracePt t="67853" x="2625725" y="2017713"/>
          <p14:tracePt t="67869" x="3017838" y="2017713"/>
          <p14:tracePt t="67886" x="3357563" y="2017713"/>
          <p14:tracePt t="67903" x="3705225" y="2017713"/>
          <p14:tracePt t="67919" x="3840163" y="2017713"/>
          <p14:tracePt t="67936" x="3973513" y="2017713"/>
          <p14:tracePt t="67953" x="4116388" y="2027238"/>
          <p14:tracePt t="67969" x="4330700" y="2044700"/>
          <p14:tracePt t="67986" x="4652963" y="2071688"/>
          <p14:tracePt t="68003" x="5000625" y="2071688"/>
          <p14:tracePt t="68019" x="5348288" y="2089150"/>
          <p14:tracePt t="68036" x="5608638" y="2089150"/>
          <p14:tracePt t="68053" x="5803900" y="2089150"/>
          <p14:tracePt t="68069" x="5983288" y="2089150"/>
          <p14:tracePt t="68086" x="6126163" y="2089150"/>
          <p14:tracePt t="68103" x="6367463" y="2089150"/>
          <p14:tracePt t="68120" x="6527800" y="2089150"/>
          <p14:tracePt t="68136" x="6653213" y="2081213"/>
          <p14:tracePt t="68153" x="6705600" y="2071688"/>
          <p14:tracePt t="68170" x="6705600" y="2062163"/>
          <p14:tracePt t="68439" x="6697663" y="2062163"/>
          <p14:tracePt t="68447" x="6688138" y="2062163"/>
          <p14:tracePt t="68456" x="6670675" y="2062163"/>
          <p14:tracePt t="68470" x="6643688" y="2062163"/>
          <p14:tracePt t="68487" x="6527800" y="2081213"/>
          <p14:tracePt t="68503" x="6402388" y="2098675"/>
          <p14:tracePt t="68520" x="6303963" y="2116138"/>
          <p14:tracePt t="68537" x="6188075" y="2133600"/>
          <p14:tracePt t="68554" x="6108700" y="2160588"/>
          <p14:tracePt t="68570" x="6045200" y="2170113"/>
          <p14:tracePt t="68587" x="5946775" y="2187575"/>
          <p14:tracePt t="68603" x="5768975" y="2214563"/>
          <p14:tracePt t="68620" x="5554663" y="2214563"/>
          <p14:tracePt t="68637" x="5303838" y="2214563"/>
          <p14:tracePt t="68654" x="5054600" y="2224088"/>
          <p14:tracePt t="68670" x="4830763" y="2232025"/>
          <p14:tracePt t="68687" x="4554538" y="2276475"/>
          <p14:tracePt t="68703" x="4419600" y="2303463"/>
          <p14:tracePt t="68720" x="4322763" y="2322513"/>
          <p14:tracePt t="68737" x="4241800" y="2339975"/>
          <p14:tracePt t="68754" x="4152900" y="2339975"/>
          <p14:tracePt t="68770" x="4044950" y="2339975"/>
          <p14:tracePt t="68787" x="3919538" y="2330450"/>
          <p14:tracePt t="68804" x="3830638" y="2295525"/>
          <p14:tracePt t="68821" x="3768725" y="2286000"/>
          <p14:tracePt t="68837" x="3724275" y="2268538"/>
          <p14:tracePt t="68854" x="3705225" y="2259013"/>
          <p14:tracePt t="68870" x="3687763" y="2259013"/>
          <p14:tracePt t="68887" x="3616325" y="2251075"/>
          <p14:tracePt t="68904" x="3554413" y="2232025"/>
          <p14:tracePt t="68921" x="3490913" y="2232025"/>
          <p14:tracePt t="68937" x="3429000" y="2232025"/>
          <p14:tracePt t="68954" x="3394075" y="2232025"/>
          <p14:tracePt t="68970" x="3357563" y="2224088"/>
          <p14:tracePt t="68987" x="3330575" y="2214563"/>
          <p14:tracePt t="69004" x="3303588" y="2205038"/>
          <p14:tracePt t="69021" x="3286125" y="2205038"/>
          <p14:tracePt t="69037" x="3251200" y="2197100"/>
          <p14:tracePt t="69054" x="3214688" y="2197100"/>
          <p14:tracePt t="69070" x="3170238" y="2187575"/>
          <p14:tracePt t="69087" x="3108325" y="2160588"/>
          <p14:tracePt t="69104" x="3098800" y="2152650"/>
          <p14:tracePt t="69121" x="3081338" y="2152650"/>
          <p14:tracePt t="69138" x="3071813" y="2133600"/>
          <p14:tracePt t="69170" x="3062288" y="2133600"/>
          <p14:tracePt t="69187" x="3062288" y="2125663"/>
          <p14:tracePt t="69204" x="3062288" y="2108200"/>
          <p14:tracePt t="69221" x="3062288" y="2089150"/>
          <p14:tracePt t="69237" x="3062288" y="2081213"/>
          <p14:tracePt t="69254" x="3062288" y="2062163"/>
          <p14:tracePt t="69271" x="3062288" y="2044700"/>
          <p14:tracePt t="69287" x="3071813" y="1990725"/>
          <p14:tracePt t="69304" x="3081338" y="1955800"/>
          <p14:tracePt t="69321" x="3089275" y="1938338"/>
          <p14:tracePt t="69337" x="3089275" y="1928813"/>
          <p14:tracePt t="69354" x="3098800" y="1911350"/>
          <p14:tracePt t="69371" x="3108325" y="1911350"/>
          <p14:tracePt t="69387" x="3125788" y="1901825"/>
          <p14:tracePt t="69404" x="3133725" y="1901825"/>
          <p14:tracePt t="69464" x="3143250" y="1901825"/>
          <p14:tracePt t="69624" x="3160713" y="1911350"/>
          <p14:tracePt t="69632" x="3170238" y="1911350"/>
          <p14:tracePt t="69640" x="3179763" y="1911350"/>
          <p14:tracePt t="69654" x="3197225" y="1911350"/>
          <p14:tracePt t="69744" x="3179763" y="1901825"/>
          <p14:tracePt t="69752" x="3152775" y="1893888"/>
          <p14:tracePt t="69760" x="3125788" y="1893888"/>
          <p14:tracePt t="69771" x="3098800" y="1893888"/>
          <p14:tracePt t="69788" x="3071813" y="1893888"/>
          <p14:tracePt t="69804" x="3062288" y="1893888"/>
          <p14:tracePt t="69840" x="3089275" y="1901825"/>
          <p14:tracePt t="69855" x="3116263" y="1919288"/>
          <p14:tracePt t="69871" x="3197225" y="1946275"/>
          <p14:tracePt t="69888" x="3286125" y="1973263"/>
          <p14:tracePt t="69992" x="3268663" y="1965325"/>
          <p14:tracePt t="70000" x="3241675" y="1955800"/>
          <p14:tracePt t="70008" x="3224213" y="1946275"/>
          <p14:tracePt t="70022" x="3187700" y="1946275"/>
          <p14:tracePt t="70038" x="3152775" y="1938338"/>
          <p14:tracePt t="70055" x="3143250" y="1938338"/>
          <p14:tracePt t="70089" x="3152775" y="1938338"/>
          <p14:tracePt t="70105" x="3214688" y="1965325"/>
          <p14:tracePt t="70122" x="3295650" y="1965325"/>
          <p14:tracePt t="70138" x="3330575" y="1982788"/>
          <p14:tracePt t="70216" x="3322638" y="1973263"/>
          <p14:tracePt t="70224" x="3295650" y="1955800"/>
          <p14:tracePt t="70232" x="3259138" y="1946275"/>
          <p14:tracePt t="70240" x="3205163" y="1919288"/>
          <p14:tracePt t="70255" x="3179763" y="1911350"/>
          <p14:tracePt t="70272" x="3116263" y="1901825"/>
          <p14:tracePt t="70408" x="3108325" y="1901825"/>
          <p14:tracePt t="70424" x="3098800" y="1901825"/>
          <p14:tracePt t="70432" x="3089275" y="1901825"/>
          <p14:tracePt t="70440" x="3062288" y="1911350"/>
          <p14:tracePt t="70455" x="3044825" y="1911350"/>
          <p14:tracePt t="70472" x="2955925" y="1919288"/>
          <p14:tracePt t="70488" x="2884488" y="1919288"/>
          <p14:tracePt t="70505" x="2822575" y="1928813"/>
          <p14:tracePt t="70522" x="2741613" y="1938338"/>
          <p14:tracePt t="70538" x="2687638" y="1946275"/>
          <p14:tracePt t="70555" x="2608263" y="1955800"/>
          <p14:tracePt t="70572" x="2536825" y="1955800"/>
          <p14:tracePt t="70588" x="2428875" y="1955800"/>
          <p14:tracePt t="70605" x="2330450" y="1955800"/>
          <p14:tracePt t="70622" x="2232025" y="1955800"/>
          <p14:tracePt t="70639" x="2152650" y="1955800"/>
          <p14:tracePt t="70655" x="2081213" y="1955800"/>
          <p14:tracePt t="70672" x="2036763" y="1955800"/>
          <p14:tracePt t="70688" x="2027238" y="1955800"/>
          <p14:tracePt t="70776" x="2017713" y="1955800"/>
          <p14:tracePt t="70784" x="2009775" y="1955800"/>
          <p14:tracePt t="70800" x="2000250" y="1955800"/>
          <p14:tracePt t="70808" x="1990725" y="1955800"/>
          <p14:tracePt t="70822" x="1973263" y="1955800"/>
          <p14:tracePt t="70839" x="1928813" y="1955800"/>
          <p14:tracePt t="70855" x="1901825" y="1955800"/>
          <p14:tracePt t="70872" x="1893888" y="1955800"/>
          <p14:tracePt t="72329" x="1928813" y="1965325"/>
          <p14:tracePt t="72337" x="1965325" y="1965325"/>
          <p14:tracePt t="72345" x="2027238" y="1982788"/>
          <p14:tracePt t="72357" x="2089150" y="1982788"/>
          <p14:tracePt t="72373" x="2187575" y="1982788"/>
          <p14:tracePt t="72390" x="2295525" y="1982788"/>
          <p14:tracePt t="72407" x="2366963" y="1982788"/>
          <p14:tracePt t="72424" x="2428875" y="1982788"/>
          <p14:tracePt t="72440" x="2490788" y="1982788"/>
          <p14:tracePt t="72457" x="2554288" y="1982788"/>
          <p14:tracePt t="72473" x="2598738" y="1982788"/>
          <p14:tracePt t="72490" x="2643188" y="1982788"/>
          <p14:tracePt t="72507" x="2687638" y="1982788"/>
          <p14:tracePt t="72524" x="2732088" y="1982788"/>
          <p14:tracePt t="72540" x="2786063" y="1973263"/>
          <p14:tracePt t="72557" x="2803525" y="1955800"/>
          <p14:tracePt t="72573" x="2830513" y="1946275"/>
          <p14:tracePt t="72590" x="2840038" y="1938338"/>
          <p14:tracePt t="72607" x="2847975" y="1938338"/>
          <p14:tracePt t="72624" x="2867025" y="1928813"/>
          <p14:tracePt t="72640" x="2884488" y="1919288"/>
          <p14:tracePt t="72657" x="2911475" y="1919288"/>
          <p14:tracePt t="72673" x="2938463" y="1911350"/>
          <p14:tracePt t="72690" x="2982913" y="1911350"/>
          <p14:tracePt t="72707" x="3017838" y="1911350"/>
          <p14:tracePt t="72724" x="3071813" y="1911350"/>
          <p14:tracePt t="72740" x="3125788" y="1911350"/>
          <p14:tracePt t="72757" x="3170238" y="1911350"/>
          <p14:tracePt t="72774" x="3179763" y="1911350"/>
          <p14:tracePt t="72790" x="3187700" y="1901825"/>
          <p14:tracePt t="72953" x="3197225" y="1901825"/>
          <p14:tracePt t="72969" x="3205163" y="1901825"/>
          <p14:tracePt t="72986" x="3224213" y="1911350"/>
          <p14:tracePt t="73002" x="3232150" y="1911350"/>
          <p14:tracePt t="73017" x="3241675" y="1911350"/>
          <p14:tracePt t="73057" x="3241675" y="1919288"/>
          <p14:tracePt t="73065" x="3251200" y="1919288"/>
          <p14:tracePt t="73081" x="3259138" y="1919288"/>
          <p14:tracePt t="73091" x="3259138" y="1928813"/>
          <p14:tracePt t="73107" x="3295650" y="1938338"/>
          <p14:tracePt t="73124" x="3322638" y="1955800"/>
          <p14:tracePt t="73141" x="3348038" y="1965325"/>
          <p14:tracePt t="73874" x="3322638" y="1965325"/>
          <p14:tracePt t="73882" x="3224213" y="1965325"/>
          <p14:tracePt t="73891" x="3116263" y="1965325"/>
          <p14:tracePt t="73908" x="2840038" y="1965325"/>
          <p14:tracePt t="73925" x="2544763" y="1955800"/>
          <p14:tracePt t="73941" x="2366963" y="1928813"/>
          <p14:tracePt t="73958" x="2295525" y="1919288"/>
          <p14:tracePt t="74298" x="2276475" y="1919288"/>
          <p14:tracePt t="74306" x="2251075" y="1919288"/>
          <p14:tracePt t="74314" x="2214563" y="1919288"/>
          <p14:tracePt t="74325" x="2170113" y="1919288"/>
          <p14:tracePt t="74341" x="2036763" y="1919288"/>
          <p14:tracePt t="74358" x="1919288" y="1919288"/>
          <p14:tracePt t="74375" x="1839913" y="1919288"/>
          <p14:tracePt t="74746" x="1884363" y="1946275"/>
          <p14:tracePt t="74754" x="1965325" y="1946275"/>
          <p14:tracePt t="74762" x="2071688" y="1965325"/>
          <p14:tracePt t="74775" x="2241550" y="1982788"/>
          <p14:tracePt t="74792" x="2598738" y="2017713"/>
          <p14:tracePt t="74809" x="3062288" y="2017713"/>
          <p14:tracePt t="74825" x="3482975" y="2017713"/>
          <p14:tracePt t="74842" x="3813175" y="2017713"/>
          <p14:tracePt t="74859" x="3894138" y="2017713"/>
          <p14:tracePt t="74875" x="3946525" y="2017713"/>
          <p14:tracePt t="74893" x="4000500" y="2017713"/>
          <p14:tracePt t="74909" x="4081463" y="2017713"/>
          <p14:tracePt t="74925" x="4152900" y="2017713"/>
          <p14:tracePt t="74942" x="4214813" y="2017713"/>
          <p14:tracePt t="74959" x="4232275" y="2017713"/>
          <p14:tracePt t="74975" x="4241800" y="2017713"/>
          <p14:tracePt t="75035" x="4251325" y="2017713"/>
          <p14:tracePt t="75050" x="4259263" y="2017713"/>
          <p14:tracePt t="75058" x="4268788" y="2017713"/>
          <p14:tracePt t="75074" x="4286250" y="2017713"/>
          <p14:tracePt t="75082" x="4303713" y="2017713"/>
          <p14:tracePt t="75092" x="4313238" y="2017713"/>
          <p14:tracePt t="75109" x="4367213" y="2017713"/>
          <p14:tracePt t="75126" x="4456113" y="2017713"/>
          <p14:tracePt t="75142" x="4562475" y="2017713"/>
          <p14:tracePt t="75159" x="4670425" y="2017713"/>
          <p14:tracePt t="75175" x="4776788" y="2017713"/>
          <p14:tracePt t="75192" x="4840288" y="2017713"/>
          <p14:tracePt t="75209" x="4875213" y="2017713"/>
          <p14:tracePt t="75226" x="4884738" y="2017713"/>
          <p14:tracePt t="75699" x="4894263" y="2009775"/>
          <p14:tracePt t="75715" x="4902200" y="2009775"/>
          <p14:tracePt t="75723" x="4902200" y="2017713"/>
          <p14:tracePt t="75731" x="4911725" y="2027238"/>
          <p14:tracePt t="75743" x="4919663" y="2036763"/>
          <p14:tracePt t="75763" x="4919663" y="2054225"/>
          <p14:tracePt t="75827" x="4919663" y="2062163"/>
          <p14:tracePt t="75835" x="4911725" y="2081213"/>
          <p14:tracePt t="75851" x="4911725" y="2089150"/>
          <p14:tracePt t="75860" x="4902200" y="2098675"/>
          <p14:tracePt t="75876" x="4902200" y="2116138"/>
          <p14:tracePt t="75893" x="4894263" y="2125663"/>
          <p14:tracePt t="75910" x="4884738" y="2133600"/>
          <p14:tracePt t="76419" x="4894263" y="2133600"/>
          <p14:tracePt t="76427" x="4919663" y="2133600"/>
          <p14:tracePt t="76443" x="4946650" y="2125663"/>
          <p14:tracePt t="76451" x="4973638" y="2125663"/>
          <p14:tracePt t="76460" x="5010150" y="2108200"/>
          <p14:tracePt t="76477" x="5099050" y="2089150"/>
          <p14:tracePt t="76494" x="5187950" y="2062163"/>
          <p14:tracePt t="76511" x="5303838" y="2027238"/>
          <p14:tracePt t="76527" x="5438775" y="2017713"/>
          <p14:tracePt t="76543" x="5527675" y="2000250"/>
          <p14:tracePt t="76560" x="5589588" y="1982788"/>
          <p14:tracePt t="76577" x="5626100" y="1982788"/>
          <p14:tracePt t="76755" x="5634038" y="1982788"/>
          <p14:tracePt t="76764" x="5661025" y="1982788"/>
          <p14:tracePt t="76771" x="5688013" y="1982788"/>
          <p14:tracePt t="76779" x="5715000" y="1982788"/>
          <p14:tracePt t="76794" x="5768975" y="1982788"/>
          <p14:tracePt t="76811" x="5965825" y="1990725"/>
          <p14:tracePt t="76828" x="6099175" y="2009775"/>
          <p14:tracePt t="76844" x="6215063" y="2027238"/>
          <p14:tracePt t="76861" x="6286500" y="2027238"/>
          <p14:tracePt t="76877" x="6296025" y="2027238"/>
          <p14:tracePt t="77091" x="6276975" y="2027238"/>
          <p14:tracePt t="77099" x="6197600" y="2036763"/>
          <p14:tracePt t="77111" x="6089650" y="2036763"/>
          <p14:tracePt t="77127" x="5848350" y="2036763"/>
          <p14:tracePt t="77144" x="5518150" y="2036763"/>
          <p14:tracePt t="77161" x="5153025" y="2036763"/>
          <p14:tracePt t="77177" x="4830763" y="2036763"/>
          <p14:tracePt t="77194" x="4598988" y="2036763"/>
          <p14:tracePt t="77211" x="4419600" y="2036763"/>
          <p14:tracePt t="77227" x="4340225" y="2036763"/>
          <p14:tracePt t="77244" x="4276725" y="2036763"/>
          <p14:tracePt t="77261" x="4187825" y="2036763"/>
          <p14:tracePt t="77277" x="4062413" y="2036763"/>
          <p14:tracePt t="77294" x="3919538" y="2036763"/>
          <p14:tracePt t="77311" x="3741738" y="2036763"/>
          <p14:tracePt t="77327" x="3571875" y="2036763"/>
          <p14:tracePt t="77344" x="3429000" y="2036763"/>
          <p14:tracePt t="77361" x="3303588" y="2036763"/>
          <p14:tracePt t="77377" x="3179763" y="2036763"/>
          <p14:tracePt t="77394" x="3125788" y="2036763"/>
          <p14:tracePt t="77411" x="3071813" y="2036763"/>
          <p14:tracePt t="77428" x="3054350" y="2036763"/>
          <p14:tracePt t="77444" x="3036888" y="2036763"/>
          <p14:tracePt t="77461" x="2990850" y="2036763"/>
          <p14:tracePt t="77477" x="2938463" y="2017713"/>
          <p14:tracePt t="77494" x="2867025" y="2000250"/>
          <p14:tracePt t="77511" x="2786063" y="1982788"/>
          <p14:tracePt t="77528" x="2732088" y="1955800"/>
          <p14:tracePt t="77544" x="2724150" y="1955800"/>
          <p14:tracePt t="77578" x="2714625" y="1955800"/>
          <p14:tracePt t="77676" x="2697163" y="1955800"/>
          <p14:tracePt t="77684" x="2679700" y="1946275"/>
          <p14:tracePt t="77695" x="2660650" y="1946275"/>
          <p14:tracePt t="77712" x="2571750" y="1938338"/>
          <p14:tracePt t="77728" x="2500313" y="1919288"/>
          <p14:tracePt t="77744" x="2374900" y="1901825"/>
          <p14:tracePt t="77761" x="2268538" y="1893888"/>
          <p14:tracePt t="77778" x="2187575" y="1893888"/>
          <p14:tracePt t="77795" x="2179638" y="1893888"/>
          <p14:tracePt t="77812" x="2160588" y="1893888"/>
          <p14:tracePt t="77852" x="2152650" y="1893888"/>
          <p14:tracePt t="77868" x="2143125" y="1893888"/>
          <p14:tracePt t="77876" x="2133600" y="1893888"/>
          <p14:tracePt t="77884" x="2125663" y="1893888"/>
          <p14:tracePt t="77895" x="2108200" y="1893888"/>
          <p14:tracePt t="77912" x="2081213" y="1884363"/>
          <p14:tracePt t="77928" x="2062163" y="1884363"/>
          <p14:tracePt t="77945" x="2054225" y="1884363"/>
          <p14:tracePt t="77962" x="2044700" y="1884363"/>
          <p14:tracePt t="78060" x="2044700" y="1874838"/>
          <p14:tracePt t="78108" x="2062163" y="1874838"/>
          <p14:tracePt t="78116" x="2108200" y="1874838"/>
          <p14:tracePt t="78128" x="2179638" y="1884363"/>
          <p14:tracePt t="78145" x="2384425" y="1901825"/>
          <p14:tracePt t="78162" x="2625725" y="1946275"/>
          <p14:tracePt t="78178" x="2847975" y="1965325"/>
          <p14:tracePt t="78196" x="3071813" y="1990725"/>
          <p14:tracePt t="78212" x="3133725" y="1990725"/>
          <p14:tracePt t="78228" x="3143250" y="1990725"/>
          <p14:tracePt t="78262" x="3152775" y="1990725"/>
          <p14:tracePt t="78278" x="3160713" y="1990725"/>
          <p14:tracePt t="78295" x="3179763" y="1990725"/>
          <p14:tracePt t="78312" x="3179763" y="1982788"/>
          <p14:tracePt t="78388" x="3187700" y="1982788"/>
          <p14:tracePt t="78396" x="3205163" y="1973263"/>
          <p14:tracePt t="78404" x="3224213" y="1973263"/>
          <p14:tracePt t="78413" x="3259138" y="1973263"/>
          <p14:tracePt t="78428" x="3340100" y="1973263"/>
          <p14:tracePt t="78445" x="3509963" y="1973263"/>
          <p14:tracePt t="78462" x="3687763" y="1973263"/>
          <p14:tracePt t="78478" x="3884613" y="1973263"/>
          <p14:tracePt t="78495" x="4054475" y="1973263"/>
          <p14:tracePt t="78512" x="4152900" y="1973263"/>
          <p14:tracePt t="78528" x="4179888" y="1973263"/>
          <p14:tracePt t="78740" x="4197350" y="1973263"/>
          <p14:tracePt t="78748" x="4224338" y="1973263"/>
          <p14:tracePt t="78756" x="4268788" y="1973263"/>
          <p14:tracePt t="78764" x="4340225" y="1973263"/>
          <p14:tracePt t="78779" x="4419600" y="1973263"/>
          <p14:tracePt t="78795" x="4687888" y="2000250"/>
          <p14:tracePt t="78813" x="5276850" y="2009775"/>
          <p14:tracePt t="78829" x="5688013" y="2009775"/>
          <p14:tracePt t="78845" x="6054725" y="2009775"/>
          <p14:tracePt t="78862" x="6259513" y="2009775"/>
          <p14:tracePt t="78879" x="6348413" y="2009775"/>
          <p14:tracePt t="78896" x="6375400" y="2009775"/>
          <p14:tracePt t="78913" x="6394450" y="2009775"/>
          <p14:tracePt t="78929" x="6411913" y="2009775"/>
          <p14:tracePt t="78946" x="6419850" y="2009775"/>
          <p14:tracePt t="78962" x="6438900" y="2009775"/>
          <p14:tracePt t="78979" x="6473825" y="2000250"/>
          <p14:tracePt t="78996" x="6518275" y="2000250"/>
          <p14:tracePt t="79013" x="6643688" y="2000250"/>
          <p14:tracePt t="79029" x="6724650" y="2000250"/>
          <p14:tracePt t="79046" x="6777038" y="2000250"/>
          <p14:tracePt t="79062" x="6804025" y="2000250"/>
          <p14:tracePt t="79079" x="6823075" y="2000250"/>
          <p14:tracePt t="80237" x="6804025" y="2000250"/>
          <p14:tracePt t="80245" x="6751638" y="1990725"/>
          <p14:tracePt t="80253" x="6715125" y="1982788"/>
          <p14:tracePt t="80264" x="6643688" y="1973263"/>
          <p14:tracePt t="80280" x="6510338" y="1973263"/>
          <p14:tracePt t="80297" x="6357938" y="1973263"/>
          <p14:tracePt t="80313" x="6197600" y="1973263"/>
          <p14:tracePt t="80330" x="6045200" y="1973263"/>
          <p14:tracePt t="80347" x="5822950" y="2017713"/>
          <p14:tracePt t="80364" x="5510213" y="2108200"/>
          <p14:tracePt t="80381" x="4867275" y="2384425"/>
          <p14:tracePt t="80397" x="4473575" y="2581275"/>
          <p14:tracePt t="80414" x="4152900" y="2813050"/>
          <p14:tracePt t="80430" x="3929063" y="3152775"/>
          <p14:tracePt t="80447" x="3813175" y="3517900"/>
          <p14:tracePt t="80464" x="3759200" y="3822700"/>
          <p14:tracePt t="80480" x="3751263" y="4000500"/>
          <p14:tracePt t="80497" x="3751263" y="4062413"/>
          <p14:tracePt t="80514" x="3751263" y="4081463"/>
          <p14:tracePt t="80581" x="3751263" y="4098925"/>
          <p14:tracePt t="80589" x="3759200" y="4098925"/>
          <p14:tracePt t="80605" x="3768725" y="4108450"/>
          <p14:tracePt t="80614" x="3786188" y="4108450"/>
          <p14:tracePt t="80630" x="3803650" y="4116388"/>
          <p14:tracePt t="80647" x="3813175" y="4116388"/>
          <p14:tracePt t="80829" x="3795713" y="4116388"/>
          <p14:tracePt t="80853" x="3776663" y="41259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50" y="1117600"/>
            <a:ext cx="4432300" cy="462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24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73"/>
    </mc:Choice>
    <mc:Fallback>
      <p:transition spd="slow" advTm="25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66" x="3776663" y="4133850"/>
          <p14:tracePt t="23640" x="3768725" y="4143375"/>
          <p14:tracePt t="23648" x="3751263" y="4143375"/>
          <p14:tracePt t="23656" x="3679825" y="4108450"/>
          <p14:tracePt t="23670" x="3598863" y="4044950"/>
          <p14:tracePt t="23687" x="3482975" y="3946525"/>
          <p14:tracePt t="23704" x="3348038" y="3848100"/>
          <p14:tracePt t="23720" x="3224213" y="3759200"/>
          <p14:tracePt t="23737" x="3062288" y="3571875"/>
          <p14:tracePt t="23754" x="2786063" y="3205163"/>
          <p14:tracePt t="23770" x="2393950" y="2598738"/>
          <p14:tracePt t="23787" x="1965325" y="1839913"/>
          <p14:tracePt t="23804" x="1687513" y="1231900"/>
          <p14:tracePt t="23820" x="1571625" y="928688"/>
          <p14:tracePt t="23837" x="1536700" y="758825"/>
          <p14:tracePt t="23854" x="1536700" y="696913"/>
          <p14:tracePt t="23870" x="1536700" y="687388"/>
          <p14:tracePt t="23904" x="1536700" y="679450"/>
          <p14:tracePt t="23920" x="1536700" y="633413"/>
          <p14:tracePt t="23937" x="1536700" y="544513"/>
          <p14:tracePt t="23954" x="1554163" y="384175"/>
          <p14:tracePt t="23970" x="1554163" y="204788"/>
          <p14:tracePt t="23987" x="1554163" y="53975"/>
          <p14:tracePt t="24004" x="1554163" y="0"/>
          <p14:tracePt t="24021" x="1544638" y="0"/>
          <p14:tracePt t="24054" x="1536700" y="0"/>
          <p14:tracePt t="24264" x="1527175" y="0"/>
          <p14:tracePt t="25098" x="1438275" y="61913"/>
          <p14:tracePt t="25425" x="1438275" y="80963"/>
          <p14:tracePt t="25433" x="1473200" y="133350"/>
          <p14:tracePt t="25441" x="1554163" y="187325"/>
          <p14:tracePt t="25455" x="1652588" y="250825"/>
          <p14:tracePt t="25472" x="1955800" y="4286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81" y="18943"/>
            <a:ext cx="8693239" cy="6526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ixaDeTexto 2"/>
          <p:cNvSpPr txBox="1"/>
          <p:nvPr/>
        </p:nvSpPr>
        <p:spPr>
          <a:xfrm>
            <a:off x="2639961" y="5737123"/>
            <a:ext cx="3185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smtClean="0">
                <a:solidFill>
                  <a:schemeClr val="bg1"/>
                </a:solidFill>
              </a:rPr>
              <a:t>… </a:t>
            </a:r>
            <a:r>
              <a:rPr lang="pt-PT" sz="4000" dirty="0" err="1" smtClean="0">
                <a:solidFill>
                  <a:schemeClr val="bg1"/>
                </a:solidFill>
              </a:rPr>
              <a:t>gleich</a:t>
            </a:r>
            <a:r>
              <a:rPr lang="pt-PT" sz="4000" dirty="0" smtClean="0">
                <a:solidFill>
                  <a:schemeClr val="bg1"/>
                </a:solidFill>
              </a:rPr>
              <a:t>  </a:t>
            </a:r>
            <a:r>
              <a:rPr lang="pt-PT" sz="4000" dirty="0" err="1" smtClean="0">
                <a:solidFill>
                  <a:schemeClr val="bg1"/>
                </a:solidFill>
              </a:rPr>
              <a:t>fünf</a:t>
            </a:r>
            <a:r>
              <a:rPr lang="pt-PT" sz="4000" dirty="0" smtClean="0">
                <a:solidFill>
                  <a:schemeClr val="bg1"/>
                </a:solidFill>
              </a:rPr>
              <a:t>.</a:t>
            </a:r>
            <a:endParaRPr lang="pt-PT" sz="4000" dirty="0">
              <a:solidFill>
                <a:schemeClr val="bg1"/>
              </a:solidFill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28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63"/>
    </mc:Choice>
    <mc:Fallback>
      <p:transition spd="slow" advTm="6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949" x="7358063" y="3946525"/>
          <p14:tracePt t="6527" x="7348538" y="3946525"/>
          <p14:tracePt t="6775" x="7385050" y="3929063"/>
          <p14:tracePt t="6783" x="7466013" y="3894138"/>
          <p14:tracePt t="6791" x="7527925" y="3875088"/>
          <p14:tracePt t="6801" x="7608888" y="3857625"/>
          <p14:tracePt t="6818" x="7697788" y="3848100"/>
          <p14:tracePt t="6834" x="7715250" y="3848100"/>
          <p14:tracePt t="6868" x="7742238" y="3848100"/>
          <p14:tracePt t="6885" x="7777163" y="3875088"/>
          <p14:tracePt t="6887" x="7786688" y="3884613"/>
          <p14:tracePt t="6901" x="7813675" y="3884613"/>
          <p14:tracePt t="6918" x="7875588" y="3884613"/>
          <p14:tracePt t="6935" x="8062913" y="3813175"/>
          <p14:tracePt t="6951" x="8242300" y="3705225"/>
          <p14:tracePt t="6968" x="8367713" y="3598863"/>
          <p14:tracePt t="6985" x="8439150" y="3500438"/>
          <p14:tracePt t="7002" x="8474075" y="3375025"/>
          <p14:tracePt t="7018" x="8474075" y="3251200"/>
          <p14:tracePt t="7035" x="8466138" y="3116263"/>
          <p14:tracePt t="7051" x="8394700" y="2938463"/>
          <p14:tracePt t="7068" x="8224838" y="2759075"/>
          <p14:tracePt t="7085" x="8116888" y="2652713"/>
          <p14:tracePt t="7101" x="7974013" y="2536825"/>
          <p14:tracePt t="7118" x="7912100" y="2438400"/>
          <p14:tracePt t="7135" x="7831138" y="2071688"/>
          <p14:tracePt t="7152" x="7724775" y="1687513"/>
          <p14:tracePt t="7168" x="7634288" y="1330325"/>
          <p14:tracePt t="7185" x="7527925" y="1000125"/>
          <p14:tracePt t="7201" x="7439025" y="731838"/>
          <p14:tracePt t="7218" x="7367588" y="536575"/>
          <p14:tracePt t="7235" x="7296150" y="374650"/>
          <p14:tracePt t="7252" x="7232650" y="241300"/>
          <p14:tracePt t="7268" x="7180263" y="133350"/>
          <p14:tracePt t="7285" x="7161213" y="98425"/>
          <p14:tracePt t="7359" x="7153275" y="98425"/>
          <p14:tracePt t="7367" x="7134225" y="98425"/>
          <p14:tracePt t="7375" x="7126288" y="98425"/>
          <p14:tracePt t="7385" x="7108825" y="107950"/>
          <p14:tracePt t="7402" x="7072313" y="133350"/>
          <p14:tracePt t="7418" x="7000875" y="204788"/>
          <p14:tracePt t="7435" x="6894513" y="339725"/>
          <p14:tracePt t="7452" x="6742113" y="536575"/>
          <p14:tracePt t="7469" x="6545263" y="776288"/>
          <p14:tracePt t="7485" x="6276975" y="1108075"/>
          <p14:tracePt t="7502" x="6072188" y="1401763"/>
          <p14:tracePt t="7518" x="6000750" y="1581150"/>
          <p14:tracePt t="7535" x="5973763" y="1679575"/>
          <p14:tracePt t="7552" x="5973763" y="1687513"/>
          <p14:tracePt t="7631" x="5973763" y="1697038"/>
          <p14:tracePt t="7647" x="5983288" y="1697038"/>
          <p14:tracePt t="7655" x="6000750" y="1697038"/>
          <p14:tracePt t="7668" x="6010275" y="1679575"/>
          <p14:tracePt t="7688" x="6018213" y="1679575"/>
          <p14:tracePt t="7703" x="6027738" y="1679575"/>
          <p14:tracePt t="7759" x="6027738" y="1670050"/>
          <p14:tracePt t="7767" x="6037263" y="1660525"/>
          <p14:tracePt t="7775" x="6045200" y="1652588"/>
          <p14:tracePt t="7785" x="6045200" y="1633538"/>
          <p14:tracePt t="7802" x="6062663" y="1598613"/>
          <p14:tracePt t="7819" x="6072188" y="1562100"/>
          <p14:tracePt t="7835" x="6072188" y="1544638"/>
          <p14:tracePt t="7852" x="6072188" y="1527175"/>
          <p14:tracePt t="7869" x="6072188" y="1509713"/>
          <p14:tracePt t="7886" x="6089650" y="1500188"/>
          <p14:tracePt t="7902" x="6089650" y="1490663"/>
          <p14:tracePt t="7919" x="6089650" y="1482725"/>
          <p14:tracePt t="7935" x="6089650" y="1473200"/>
          <p14:tracePt t="7952" x="6089650" y="1465263"/>
          <p14:tracePt t="7969" x="6089650" y="1446213"/>
          <p14:tracePt t="7986" x="6089650" y="1438275"/>
          <p14:tracePt t="8002" x="6089650" y="1428750"/>
          <p14:tracePt t="8207" x="6099175" y="1419225"/>
          <p14:tracePt t="8255" x="6108700" y="1419225"/>
          <p14:tracePt t="8263" x="6116638" y="1428750"/>
          <p14:tracePt t="8279" x="6126163" y="1446213"/>
          <p14:tracePt t="8288" x="6134100" y="1465263"/>
          <p14:tracePt t="8302" x="6143625" y="1482725"/>
          <p14:tracePt t="8319" x="6161088" y="1517650"/>
          <p14:tracePt t="8336" x="6180138" y="1544638"/>
          <p14:tracePt t="8384" x="6180138" y="1554163"/>
          <p14:tracePt t="8392" x="6180138" y="1562100"/>
          <p14:tracePt t="8488" x="6188075" y="1571625"/>
          <p14:tracePt t="9200" x="6205538" y="1589088"/>
          <p14:tracePt t="9208" x="6215063" y="1598613"/>
          <p14:tracePt t="9220" x="6215063" y="1608138"/>
          <p14:tracePt t="9236" x="6259513" y="1625600"/>
          <p14:tracePt t="9253" x="6269038" y="1633538"/>
          <p14:tracePt t="9270" x="6296025" y="1643063"/>
          <p14:tracePt t="9287" x="6303963" y="1643063"/>
          <p14:tracePt t="9304" x="6313488" y="1652588"/>
          <p14:tracePt t="9320" x="6323013" y="1652588"/>
          <p14:tracePt t="9440" x="6330950" y="1652588"/>
          <p14:tracePt t="9448" x="6330950" y="1643063"/>
          <p14:tracePt t="9456" x="6330950" y="1608138"/>
          <p14:tracePt t="9470" x="6330950" y="1589088"/>
          <p14:tracePt t="9487" x="6330950" y="1536700"/>
          <p14:tracePt t="9504" x="6313488" y="1455738"/>
          <p14:tracePt t="9520" x="6286500" y="1401763"/>
          <p14:tracePt t="9537" x="6251575" y="1357313"/>
          <p14:tracePt t="9554" x="6215063" y="1322388"/>
          <p14:tracePt t="9570" x="6205538" y="1295400"/>
          <p14:tracePt t="9587" x="6197600" y="1285875"/>
          <p14:tracePt t="9603" x="6188075" y="1285875"/>
          <p14:tracePt t="9620" x="6188075" y="1276350"/>
          <p14:tracePt t="9637" x="6170613" y="1276350"/>
          <p14:tracePt t="9654" x="6161088" y="1258888"/>
          <p14:tracePt t="9670" x="6143625" y="1258888"/>
          <p14:tracePt t="9687" x="6108700" y="1241425"/>
          <p14:tracePt t="9704" x="6062663" y="1223963"/>
          <p14:tracePt t="9720" x="6045200" y="1204913"/>
          <p14:tracePt t="9737" x="6018213" y="1196975"/>
          <p14:tracePt t="9753" x="6010275" y="1187450"/>
          <p14:tracePt t="9770" x="5991225" y="1179513"/>
          <p14:tracePt t="9787" x="5983288" y="1169988"/>
          <p14:tracePt t="10128" x="5991225" y="1169988"/>
          <p14:tracePt t="10136" x="6010275" y="1169988"/>
          <p14:tracePt t="10144" x="6018213" y="1160463"/>
          <p14:tracePt t="10154" x="6037263" y="1160463"/>
          <p14:tracePt t="10171" x="6081713" y="1152525"/>
          <p14:tracePt t="10187" x="6108700" y="1152525"/>
          <p14:tracePt t="10204" x="6143625" y="1143000"/>
          <p14:tracePt t="10221" x="6170613" y="1133475"/>
          <p14:tracePt t="10237" x="6197600" y="1133475"/>
          <p14:tracePt t="10254" x="6215063" y="1133475"/>
          <p14:tracePt t="10345" x="6224588" y="1152525"/>
          <p14:tracePt t="10353" x="6224588" y="1179513"/>
          <p14:tracePt t="10361" x="6224588" y="1204913"/>
          <p14:tracePt t="10371" x="6232525" y="1214438"/>
          <p14:tracePt t="10388" x="6232525" y="1250950"/>
          <p14:tracePt t="10504" x="6242050" y="1250950"/>
          <p14:tracePt t="10657" x="6242050" y="1268413"/>
          <p14:tracePt t="11009" x="6242050" y="1250950"/>
          <p14:tracePt t="11025" x="6259513" y="1241425"/>
          <p14:tracePt t="11033" x="6276975" y="1214438"/>
          <p14:tracePt t="11041" x="6286500" y="1204913"/>
          <p14:tracePt t="11056" x="6296025" y="1204913"/>
          <p14:tracePt t="11071" x="6348413" y="1169988"/>
          <p14:tracePt t="11088" x="6384925" y="1152525"/>
          <p14:tracePt t="11105" x="6465888" y="1116013"/>
          <p14:tracePt t="11121" x="6500813" y="1108075"/>
          <p14:tracePt t="11138" x="6545263" y="1098550"/>
          <p14:tracePt t="11155" x="6572250" y="1098550"/>
          <p14:tracePt t="11171" x="6608763" y="1071563"/>
          <p14:tracePt t="11188" x="6653213" y="1071563"/>
          <p14:tracePt t="11205" x="6697663" y="1071563"/>
          <p14:tracePt t="11221" x="6751638" y="1071563"/>
          <p14:tracePt t="11238" x="6786563" y="1062038"/>
          <p14:tracePt t="11255" x="6813550" y="1062038"/>
          <p14:tracePt t="11271" x="6858000" y="1062038"/>
          <p14:tracePt t="11288" x="6911975" y="1062038"/>
          <p14:tracePt t="11305" x="6983413" y="1062038"/>
          <p14:tracePt t="11321" x="7018338" y="1062038"/>
          <p14:tracePt t="11339" x="7045325" y="1062038"/>
          <p14:tracePt t="11355" x="7054850" y="1062038"/>
          <p14:tracePt t="11737" x="7062788" y="1062038"/>
          <p14:tracePt t="11745" x="7081838" y="1044575"/>
          <p14:tracePt t="11756" x="7108825" y="1044575"/>
          <p14:tracePt t="11772" x="7197725" y="1009650"/>
          <p14:tracePt t="11789" x="7286625" y="946150"/>
          <p14:tracePt t="11805" x="7385050" y="857250"/>
          <p14:tracePt t="11822" x="7429500" y="741363"/>
          <p14:tracePt t="11839" x="7446963" y="615950"/>
          <p14:tracePt t="11855" x="7429500" y="465138"/>
          <p14:tracePt t="11872" x="7331075" y="322263"/>
          <p14:tracePt t="11874" x="7259638" y="231775"/>
          <p14:tracePt t="11889" x="7126288" y="88900"/>
          <p14:tracePt t="11905" x="7000875" y="0"/>
          <p14:tracePt t="11922" x="6848475" y="0"/>
          <p14:tracePt t="11939" x="6670675" y="0"/>
          <p14:tracePt t="11956" x="6491288" y="0"/>
          <p14:tracePt t="11972" x="6313488" y="0"/>
          <p14:tracePt t="11989" x="6180138" y="0"/>
          <p14:tracePt t="12006" x="6054725" y="26988"/>
          <p14:tracePt t="12022" x="5956300" y="71438"/>
          <p14:tracePt t="12039" x="5911850" y="107950"/>
          <p14:tracePt t="12056" x="5875338" y="179388"/>
          <p14:tracePt t="12072" x="5840413" y="268288"/>
          <p14:tracePt t="12089" x="5795963" y="490538"/>
          <p14:tracePt t="12106" x="5786438" y="642938"/>
          <p14:tracePt t="12122" x="5786438" y="812800"/>
          <p14:tracePt t="12139" x="5813425" y="955675"/>
          <p14:tracePt t="12156" x="5867400" y="1071563"/>
          <p14:tracePt t="12172" x="5894388" y="1108075"/>
          <p14:tracePt t="12189" x="5911850" y="1125538"/>
          <p14:tracePt t="12206" x="5919788" y="1125538"/>
          <p14:tracePt t="12266" x="5929313" y="1125538"/>
          <p14:tracePt t="12281" x="5938838" y="1116013"/>
          <p14:tracePt t="12409" x="5911850" y="1125538"/>
          <p14:tracePt t="12418" x="5894388" y="1143000"/>
          <p14:tracePt t="12426" x="5848350" y="1179513"/>
          <p14:tracePt t="12439" x="5830888" y="1214438"/>
          <p14:tracePt t="12456" x="5751513" y="1312863"/>
          <p14:tracePt t="12472" x="5680075" y="1438275"/>
          <p14:tracePt t="12489" x="5527675" y="1839913"/>
          <p14:tracePt t="12506" x="5394325" y="2366963"/>
          <p14:tracePt t="12523" x="5322888" y="2928938"/>
          <p14:tracePt t="12539" x="5232400" y="3581400"/>
          <p14:tracePt t="12556" x="5133975" y="4197350"/>
          <p14:tracePt t="12572" x="5072063" y="4679950"/>
          <p14:tracePt t="12589" x="5018088" y="5072063"/>
          <p14:tracePt t="12606" x="5018088" y="5286375"/>
          <p14:tracePt t="12623" x="5018088" y="5411788"/>
          <p14:tracePt t="12639" x="5027613" y="5483225"/>
          <p14:tracePt t="12657" x="5027613" y="5510213"/>
          <p14:tracePt t="12673" x="5037138" y="5518150"/>
          <p14:tracePt t="12706" x="5045075" y="5527675"/>
          <p14:tracePt t="12786" x="5062538" y="5527675"/>
          <p14:tracePt t="12794" x="5081588" y="5500688"/>
          <p14:tracePt t="12806" x="5116513" y="5473700"/>
          <p14:tracePt t="12823" x="5133975" y="5429250"/>
          <p14:tracePt t="12839" x="5143500" y="5419725"/>
          <p14:tracePt t="12857" x="5153025" y="5419725"/>
          <p14:tracePt t="12930" x="5153025" y="5411788"/>
          <p14:tracePt t="12938" x="5153025" y="5402263"/>
          <p14:tracePt t="12946" x="5143500" y="5394325"/>
          <p14:tracePt t="12957" x="5116513" y="5384800"/>
          <p14:tracePt t="12973" x="5037138" y="5357813"/>
          <p14:tracePt t="12990" x="4956175" y="5303838"/>
          <p14:tracePt t="13006" x="4875213" y="5276850"/>
          <p14:tracePt t="13023" x="4786313" y="5232400"/>
          <p14:tracePt t="13040" x="4724400" y="5197475"/>
          <p14:tracePt t="13057" x="4687888" y="5187950"/>
          <p14:tracePt t="13073" x="4670425" y="5180013"/>
          <p14:tracePt t="13090" x="4660900" y="5170488"/>
          <p14:tracePt t="13107" x="4633913" y="5160963"/>
          <p14:tracePt t="13123" x="4608513" y="5143500"/>
          <p14:tracePt t="13140" x="4581525" y="5126038"/>
          <p14:tracePt t="13157" x="4545013" y="5116513"/>
          <p14:tracePt t="13173" x="4500563" y="5099050"/>
          <p14:tracePt t="13190" x="4456113" y="5062538"/>
          <p14:tracePt t="13207" x="4402138" y="5027613"/>
          <p14:tracePt t="13223" x="4367213" y="5000625"/>
          <p14:tracePt t="13240" x="4322763" y="4946650"/>
          <p14:tracePt t="13257" x="4276725" y="4884738"/>
          <p14:tracePt t="13274" x="4205288" y="4724400"/>
          <p14:tracePt t="13290" x="4170363" y="4625975"/>
          <p14:tracePt t="13307" x="4116388" y="4510088"/>
          <p14:tracePt t="13323" x="4062413" y="4367213"/>
          <p14:tracePt t="13340" x="4000500" y="4214813"/>
          <p14:tracePt t="13357" x="3965575" y="4089400"/>
          <p14:tracePt t="13373" x="3929063" y="3990975"/>
          <p14:tracePt t="13390" x="3919538" y="3929063"/>
          <p14:tracePt t="13407" x="3911600" y="3894138"/>
          <p14:tracePt t="13423" x="3902075" y="3857625"/>
          <p14:tracePt t="13440" x="3902075" y="3830638"/>
          <p14:tracePt t="13457" x="3884613" y="3803650"/>
          <p14:tracePt t="13473" x="3884613" y="3768725"/>
          <p14:tracePt t="13490" x="3867150" y="3714750"/>
          <p14:tracePt t="13507" x="3857625" y="3705225"/>
          <p14:tracePt t="13523" x="3857625" y="3687763"/>
          <p14:tracePt t="13674" x="3857625" y="3679825"/>
          <p14:tracePt t="13810" x="3857625" y="3660775"/>
          <p14:tracePt t="13818" x="3857625" y="3643313"/>
          <p14:tracePt t="13826" x="3857625" y="3625850"/>
          <p14:tracePt t="13840" x="3857625" y="3616325"/>
          <p14:tracePt t="13857" x="3857625" y="3589338"/>
          <p14:tracePt t="13874" x="3857625" y="3527425"/>
          <p14:tracePt t="13890" x="3857625" y="3500438"/>
          <p14:tracePt t="13907" x="3867150" y="3473450"/>
          <p14:tracePt t="13924" x="3867150" y="3438525"/>
          <p14:tracePt t="13940" x="3867150" y="3402013"/>
          <p14:tracePt t="13958" x="3867150" y="3375025"/>
          <p14:tracePt t="13974" x="3867150" y="3348038"/>
          <p14:tracePt t="13990" x="3867150" y="3330575"/>
          <p14:tracePt t="14007" x="3867150" y="3322638"/>
          <p14:tracePt t="14024" x="3867150" y="3303588"/>
          <p14:tracePt t="14057" x="3867150" y="3276600"/>
          <p14:tracePt t="14074" x="3867150" y="3232150"/>
          <p14:tracePt t="14091" x="3867150" y="3197225"/>
          <p14:tracePt t="14107" x="3867150" y="3152775"/>
          <p14:tracePt t="14124" x="3867150" y="3108325"/>
          <p14:tracePt t="14141" x="3867150" y="3071813"/>
          <p14:tracePt t="14158" x="3867150" y="3044825"/>
          <p14:tracePt t="14174" x="3867150" y="3027363"/>
          <p14:tracePt t="14207" x="3867150" y="3009900"/>
          <p14:tracePt t="14224" x="3875088" y="3000375"/>
          <p14:tracePt t="14266" x="3875088" y="2990850"/>
          <p14:tracePt t="14275" x="3875088" y="2982913"/>
          <p14:tracePt t="14291" x="3875088" y="2973388"/>
          <p14:tracePt t="14586" x="3875088" y="2990850"/>
          <p14:tracePt t="14602" x="3875088" y="3009900"/>
          <p14:tracePt t="14610" x="3875088" y="3017838"/>
          <p14:tracePt t="14619" x="3875088" y="3036888"/>
          <p14:tracePt t="14627" x="3884613" y="3062288"/>
          <p14:tracePt t="14641" x="3894138" y="3089275"/>
          <p14:tracePt t="14658" x="3946525" y="3276600"/>
          <p14:tracePt t="14675" x="4010025" y="3438525"/>
          <p14:tracePt t="14691" x="4062413" y="3581400"/>
          <p14:tracePt t="14708" x="4125913" y="3697288"/>
          <p14:tracePt t="14724" x="4152900" y="3786188"/>
          <p14:tracePt t="14741" x="4152900" y="3822700"/>
          <p14:tracePt t="14758" x="4170363" y="3822700"/>
          <p14:tracePt t="14803" x="4170363" y="3830638"/>
          <p14:tracePt t="15131" x="4170363" y="3840163"/>
          <p14:tracePt t="15371" x="4170363" y="3848100"/>
          <p14:tracePt t="15491" x="4179888" y="3857625"/>
          <p14:tracePt t="15499" x="4187825" y="3867150"/>
          <p14:tracePt t="15508" x="4197350" y="3875088"/>
          <p14:tracePt t="15525" x="4232275" y="3894138"/>
          <p14:tracePt t="15542" x="4286250" y="3902075"/>
          <p14:tracePt t="15559" x="4295775" y="3902075"/>
          <p14:tracePt t="15592" x="4295775" y="3867150"/>
          <p14:tracePt t="15609" x="4197350" y="3768725"/>
          <p14:tracePt t="15625" x="4044950" y="3633788"/>
          <p14:tracePt t="15642" x="3938588" y="3490913"/>
          <p14:tracePt t="15659" x="3857625" y="3384550"/>
          <p14:tracePt t="15675" x="3848100" y="3330575"/>
          <p14:tracePt t="15692" x="3830638" y="3295650"/>
          <p14:tracePt t="15709" x="3822700" y="3214688"/>
          <p14:tracePt t="15725" x="3795713" y="3152775"/>
          <p14:tracePt t="15742" x="3776663" y="3108325"/>
          <p14:tracePt t="15759" x="3768725" y="3081338"/>
          <p14:tracePt t="15775" x="3759200" y="3062288"/>
          <p14:tracePt t="15792" x="3751263" y="3027363"/>
          <p14:tracePt t="15809" x="3741738" y="2982913"/>
          <p14:tracePt t="15825" x="3741738" y="2946400"/>
          <p14:tracePt t="15842" x="3732213" y="2911475"/>
          <p14:tracePt t="15859" x="3724275" y="2874963"/>
          <p14:tracePt t="15876" x="3724275" y="2857500"/>
          <p14:tracePt t="15892" x="3724275" y="2803525"/>
          <p14:tracePt t="15909" x="3724275" y="2741613"/>
          <p14:tracePt t="15925" x="3732213" y="2660650"/>
          <p14:tracePt t="15942" x="3732213" y="2562225"/>
          <p14:tracePt t="15959" x="3732213" y="2500313"/>
          <p14:tracePt t="15975" x="3732213" y="2438400"/>
          <p14:tracePt t="15992" x="3724275" y="2393950"/>
          <p14:tracePt t="16009" x="3714750" y="2366963"/>
          <p14:tracePt t="16042" x="3714750" y="2347913"/>
          <p14:tracePt t="16059" x="3714750" y="2312988"/>
          <p14:tracePt t="16075" x="3714750" y="2295525"/>
          <p14:tracePt t="16092" x="3714750" y="2259013"/>
          <p14:tracePt t="16109" x="3714750" y="2232025"/>
          <p14:tracePt t="16126" x="3714750" y="2197100"/>
          <p14:tracePt t="16142" x="3714750" y="2187575"/>
          <p14:tracePt t="16159" x="3714750" y="2152650"/>
          <p14:tracePt t="16176" x="3714750" y="2143125"/>
          <p14:tracePt t="16192" x="3714750" y="2125663"/>
          <p14:tracePt t="16209" x="3714750" y="2108200"/>
          <p14:tracePt t="16226" x="3714750" y="2081213"/>
          <p14:tracePt t="16242" x="3714750" y="2044700"/>
          <p14:tracePt t="16260" x="3714750" y="2009775"/>
          <p14:tracePt t="16276" x="3714750" y="2000250"/>
          <p14:tracePt t="16293" x="3714750" y="1990725"/>
          <p14:tracePt t="16331" x="3714750" y="1982788"/>
          <p14:tracePt t="16347" x="3714750" y="1973263"/>
          <p14:tracePt t="16363" x="3714750" y="1965325"/>
          <p14:tracePt t="16395" x="3724275" y="1946275"/>
          <p14:tracePt t="16459" x="3732213" y="1946275"/>
          <p14:tracePt t="16475" x="3751263" y="1955800"/>
          <p14:tracePt t="16483" x="3759200" y="1973263"/>
          <p14:tracePt t="16493" x="3776663" y="1982788"/>
          <p14:tracePt t="16509" x="3803650" y="2009775"/>
          <p14:tracePt t="16526" x="3830638" y="2027238"/>
          <p14:tracePt t="16543" x="3857625" y="2036763"/>
          <p14:tracePt t="16560" x="3857625" y="2044700"/>
          <p14:tracePt t="16779" x="3867150" y="2044700"/>
          <p14:tracePt t="16787" x="3867150" y="2054225"/>
          <p14:tracePt t="16803" x="3867150" y="2071688"/>
          <p14:tracePt t="16812" x="3867150" y="2081213"/>
          <p14:tracePt t="16875" x="3857625" y="2081213"/>
          <p14:tracePt t="16883" x="3848100" y="2081213"/>
          <p14:tracePt t="16893" x="3822700" y="2071688"/>
          <p14:tracePt t="16910" x="3803650" y="2054225"/>
          <p14:tracePt t="16926" x="3786188" y="2036763"/>
          <p14:tracePt t="16943" x="3768725" y="2027238"/>
          <p14:tracePt t="17140" x="3759200" y="2017713"/>
          <p14:tracePt t="17172" x="3751263" y="2009775"/>
          <p14:tracePt t="17188" x="3741738" y="2009775"/>
          <p14:tracePt t="17196" x="3732213" y="2000250"/>
          <p14:tracePt t="17212" x="3732213" y="1973263"/>
          <p14:tracePt t="17220" x="3705225" y="1955800"/>
          <p14:tracePt t="17228" x="3705225" y="1938338"/>
          <p14:tracePt t="17243" x="3679825" y="1893888"/>
          <p14:tracePt t="17261" x="3660775" y="1874838"/>
          <p14:tracePt t="17277" x="3652838" y="1847850"/>
          <p14:tracePt t="17293" x="3633788" y="1839913"/>
          <p14:tracePt t="17436" x="3633788" y="1830388"/>
          <p14:tracePt t="17644" x="3633788" y="1839913"/>
          <p14:tracePt t="17660" x="3633788" y="1847850"/>
          <p14:tracePt t="17716" x="3643313" y="1847850"/>
          <p14:tracePt t="17724" x="3652838" y="1847850"/>
          <p14:tracePt t="17732" x="3660775" y="1847850"/>
          <p14:tracePt t="17748" x="3670300" y="1847850"/>
          <p14:tracePt t="17780" x="3687763" y="1847850"/>
          <p14:tracePt t="17804" x="3697288" y="1847850"/>
          <p14:tracePt t="17860" x="3714750" y="1847850"/>
          <p14:tracePt t="17876" x="3724275" y="1847850"/>
          <p14:tracePt t="17900" x="3751263" y="1847850"/>
          <p14:tracePt t="17908" x="3776663" y="1847850"/>
          <p14:tracePt t="17916" x="3803650" y="1857375"/>
          <p14:tracePt t="17927" x="3822700" y="1857375"/>
          <p14:tracePt t="17944" x="3867150" y="1866900"/>
          <p14:tracePt t="17961" x="3919538" y="1884363"/>
          <p14:tracePt t="17977" x="3938588" y="1893888"/>
          <p14:tracePt t="18140" x="3946525" y="1901825"/>
          <p14:tracePt t="18188" x="3946525" y="1911350"/>
          <p14:tracePt t="18204" x="3946525" y="1919288"/>
          <p14:tracePt t="18252" x="3946525" y="1928813"/>
          <p14:tracePt t="18260" x="3946525" y="1938338"/>
          <p14:tracePt t="18276" x="3946525" y="1946275"/>
          <p14:tracePt t="18292" x="3946525" y="1955800"/>
          <p14:tracePt t="18300" x="3946525" y="1965325"/>
          <p14:tracePt t="18311" x="3938588" y="1973263"/>
          <p14:tracePt t="18327" x="3938588" y="1990725"/>
          <p14:tracePt t="18344" x="3938588" y="2009775"/>
          <p14:tracePt t="18361" x="3938588" y="2036763"/>
          <p14:tracePt t="18377" x="3938588" y="2071688"/>
          <p14:tracePt t="18394" x="3946525" y="2133600"/>
          <p14:tracePt t="18411" x="3956050" y="2187575"/>
          <p14:tracePt t="18428" x="4010025" y="2295525"/>
          <p14:tracePt t="18444" x="4027488" y="2330450"/>
          <p14:tracePt t="18461" x="4054475" y="2384425"/>
          <p14:tracePt t="18477" x="4071938" y="2446338"/>
          <p14:tracePt t="18494" x="4108450" y="2509838"/>
          <p14:tracePt t="18511" x="4125913" y="2589213"/>
          <p14:tracePt t="18528" x="4152900" y="2697163"/>
          <p14:tracePt t="18544" x="4214813" y="2803525"/>
          <p14:tracePt t="18561" x="4232275" y="2919413"/>
          <p14:tracePt t="18578" x="4276725" y="3009900"/>
          <p14:tracePt t="18594" x="4313238" y="3081338"/>
          <p14:tracePt t="18611" x="4340225" y="3152775"/>
          <p14:tracePt t="18628" x="4375150" y="3214688"/>
          <p14:tracePt t="18644" x="4402138" y="3295650"/>
          <p14:tracePt t="18662" x="4429125" y="3394075"/>
          <p14:tracePt t="18678" x="4465638" y="3429000"/>
          <p14:tracePt t="18694" x="4465638" y="3465513"/>
          <p14:tracePt t="18711" x="4465638" y="3482975"/>
          <p14:tracePt t="18728" x="4473575" y="3500438"/>
          <p14:tracePt t="18744" x="4483100" y="3527425"/>
          <p14:tracePt t="18761" x="4491038" y="3554413"/>
          <p14:tracePt t="18778" x="4500563" y="3589338"/>
          <p14:tracePt t="18795" x="4500563" y="3598863"/>
          <p14:tracePt t="18836" x="4500563" y="3608388"/>
          <p14:tracePt t="18868" x="4500563" y="3616325"/>
          <p14:tracePt t="18877" x="4500563" y="3625850"/>
          <p14:tracePt t="18892" x="4500563" y="3633788"/>
          <p14:tracePt t="18924" x="4500563" y="3643313"/>
          <p14:tracePt t="18948" x="4500563" y="3652838"/>
          <p14:tracePt t="18956" x="4500563" y="3660775"/>
          <p14:tracePt t="18981" x="4500563" y="3670300"/>
          <p14:tracePt t="18988" x="4500563" y="3679825"/>
          <p14:tracePt t="18997" x="4500563" y="3687763"/>
          <p14:tracePt t="19029" x="4500563" y="3697288"/>
          <p14:tracePt t="19036" x="4500563" y="3705225"/>
          <p14:tracePt t="19045" x="4500563" y="3714750"/>
          <p14:tracePt t="19062" x="4518025" y="3724275"/>
          <p14:tracePt t="19078" x="4518025" y="3732213"/>
          <p14:tracePt t="19095" x="4518025" y="3741738"/>
          <p14:tracePt t="19453" x="4527550" y="3759200"/>
          <p14:tracePt t="19461" x="4537075" y="3768725"/>
          <p14:tracePt t="19485" x="4545013" y="3776663"/>
          <p14:tracePt t="19509" x="4554538" y="3786188"/>
          <p14:tracePt t="19869" x="4554538" y="3795713"/>
          <p14:tracePt t="19893" x="4554538" y="3803650"/>
          <p14:tracePt t="20173" x="4562475" y="3822700"/>
          <p14:tracePt t="20181" x="4572000" y="3830638"/>
          <p14:tracePt t="20189" x="4581525" y="3867150"/>
          <p14:tracePt t="20197" x="4589463" y="3919538"/>
          <p14:tracePt t="20213" x="4643438" y="4037013"/>
          <p14:tracePt t="20229" x="4697413" y="4170363"/>
          <p14:tracePt t="20246" x="4759325" y="4303713"/>
          <p14:tracePt t="20262" x="4813300" y="4402138"/>
          <p14:tracePt t="20279" x="4840288" y="4473575"/>
          <p14:tracePt t="20296" x="4840288" y="4518025"/>
          <p14:tracePt t="20313" x="4840288" y="4572000"/>
          <p14:tracePt t="20329" x="4840288" y="4616450"/>
          <p14:tracePt t="20346" x="4840288" y="4660900"/>
          <p14:tracePt t="20363" x="4840288" y="4714875"/>
          <p14:tracePt t="20379" x="4830763" y="4786313"/>
          <p14:tracePt t="20382" x="4822825" y="4813300"/>
          <p14:tracePt t="20396" x="4803775" y="4867275"/>
          <p14:tracePt t="20413" x="4786313" y="4929188"/>
          <p14:tracePt t="20429" x="4776788" y="4965700"/>
          <p14:tracePt t="20446" x="4759325" y="4991100"/>
          <p14:tracePt t="20463" x="4732338" y="5018088"/>
          <p14:tracePt t="20480" x="4714875" y="5037138"/>
          <p14:tracePt t="20496" x="4687888" y="5072063"/>
          <p14:tracePt t="20513" x="4625975" y="5126038"/>
          <p14:tracePt t="20529" x="4527550" y="5214938"/>
          <p14:tracePt t="20546" x="4429125" y="5286375"/>
          <p14:tracePt t="20563" x="4322763" y="5375275"/>
          <p14:tracePt t="20579" x="4232275" y="5438775"/>
          <p14:tracePt t="20596" x="4197350" y="5446713"/>
          <p14:tracePt t="20613" x="4170363" y="5456238"/>
          <p14:tracePt t="20630" x="4152900" y="5456238"/>
          <p14:tracePt t="20646" x="4133850" y="5465763"/>
          <p14:tracePt t="20685" x="4125913" y="5465763"/>
          <p14:tracePt t="20696" x="4116388" y="5465763"/>
          <p14:tracePt t="20713" x="4089400" y="5483225"/>
          <p14:tracePt t="20730" x="4044950" y="5500688"/>
          <p14:tracePt t="20746" x="4017963" y="5518150"/>
          <p14:tracePt t="20763" x="4000500" y="5537200"/>
          <p14:tracePt t="20780" x="3990975" y="5545138"/>
          <p14:tracePt t="20861" x="3973513" y="5545138"/>
          <p14:tracePt t="20877" x="3956050" y="5545138"/>
          <p14:tracePt t="20885" x="3938588" y="5562600"/>
          <p14:tracePt t="20896" x="3938588" y="5572125"/>
          <p14:tracePt t="20913" x="3919538" y="5572125"/>
          <p14:tracePt t="20946" x="3911600" y="5572125"/>
          <p14:tracePt t="20963" x="3884613" y="5572125"/>
          <p14:tracePt t="20980" x="3875088" y="5572125"/>
          <p14:tracePt t="20997" x="3867150" y="5572125"/>
          <p14:tracePt t="21013" x="3848100" y="5572125"/>
          <p14:tracePt t="21030" x="3830638" y="5572125"/>
          <p14:tracePt t="21047" x="3813175" y="5572125"/>
          <p14:tracePt t="21063" x="3803650" y="5572125"/>
          <p14:tracePt t="21097" x="3795713" y="5572125"/>
          <p14:tracePt t="21270" x="3795713" y="5562600"/>
          <p14:tracePt t="21309" x="3776663" y="5562600"/>
          <p14:tracePt t="21718" x="3768725" y="5562600"/>
          <p14:tracePt t="21790" x="3768725" y="5554663"/>
          <p14:tracePt t="21798" x="3768725" y="5545138"/>
          <p14:tracePt t="21806" x="3768725" y="5537200"/>
          <p14:tracePt t="21814" x="3795713" y="5537200"/>
          <p14:tracePt t="21830" x="3867150" y="5510213"/>
          <p14:tracePt t="21847" x="3911600" y="5510213"/>
          <p14:tracePt t="21864" x="3973513" y="5500688"/>
          <p14:tracePt t="21881" x="4017963" y="5500688"/>
          <p14:tracePt t="21897" x="4071938" y="5500688"/>
          <p14:tracePt t="21914" x="4098925" y="5500688"/>
          <p14:tracePt t="21930" x="4116388" y="5500688"/>
          <p14:tracePt t="21947" x="4133850" y="5500688"/>
          <p14:tracePt t="21964" x="4160838" y="5500688"/>
          <p14:tracePt t="21981" x="4179888" y="5500688"/>
          <p14:tracePt t="21998" x="4251325" y="5500688"/>
          <p14:tracePt t="22014" x="4295775" y="5500688"/>
          <p14:tracePt t="22031" x="4357688" y="5500688"/>
          <p14:tracePt t="22047" x="4402138" y="5510213"/>
          <p14:tracePt t="22064" x="4446588" y="5518150"/>
          <p14:tracePt t="22081" x="4491038" y="5518150"/>
          <p14:tracePt t="22097" x="4510088" y="5518150"/>
          <p14:tracePt t="22114" x="4518025" y="5518150"/>
          <p14:tracePt t="22131" x="4537075" y="5518150"/>
          <p14:tracePt t="22147" x="4545013" y="5518150"/>
          <p14:tracePt t="22164" x="4554538" y="5518150"/>
          <p14:tracePt t="22181" x="4572000" y="5518150"/>
          <p14:tracePt t="22198" x="4589463" y="5518150"/>
          <p14:tracePt t="22214" x="4598988" y="5518150"/>
          <p14:tracePt t="22231" x="4616450" y="5518150"/>
          <p14:tracePt t="22247" x="4633913" y="5518150"/>
          <p14:tracePt t="22264" x="4652963" y="5518150"/>
          <p14:tracePt t="22281" x="4670425" y="5518150"/>
          <p14:tracePt t="22297" x="4679950" y="5518150"/>
          <p14:tracePt t="22314" x="4687888" y="5518150"/>
          <p14:tracePt t="22398" x="4697413" y="5518150"/>
          <p14:tracePt t="23022" x="4705350" y="5518150"/>
          <p14:tracePt t="23175" x="4714875" y="5527675"/>
          <p14:tracePt t="23887" x="4724400" y="5527675"/>
          <p14:tracePt t="23903" x="4732338" y="5527675"/>
          <p14:tracePt t="23919" x="4741863" y="5527675"/>
          <p14:tracePt t="23927" x="4759325" y="5527675"/>
          <p14:tracePt t="23943" x="4768850" y="5527675"/>
          <p14:tracePt t="23951" x="4803775" y="5527675"/>
          <p14:tracePt t="23966" x="4840288" y="5500688"/>
          <p14:tracePt t="23983" x="5010150" y="5367338"/>
          <p14:tracePt t="23999" x="5143500" y="5251450"/>
          <p14:tracePt t="24016" x="5303838" y="5099050"/>
          <p14:tracePt t="24032" x="5438775" y="4965700"/>
          <p14:tracePt t="24049" x="5554663" y="4830763"/>
          <p14:tracePt t="24066" x="5653088" y="4687888"/>
          <p14:tracePt t="24083" x="5741988" y="4581525"/>
          <p14:tracePt t="24099" x="5875338" y="4402138"/>
          <p14:tracePt t="24116" x="6062663" y="4152900"/>
          <p14:tracePt t="24132" x="6483350" y="3786188"/>
          <p14:tracePt t="24149" x="7062788" y="3384550"/>
          <p14:tracePt t="24166" x="7688263" y="3125788"/>
          <p14:tracePt t="24183" x="8394700" y="2803525"/>
          <p14:tracePt t="24199" x="8697913" y="2705100"/>
          <p14:tracePt t="24216" x="8902700" y="2643188"/>
          <p14:tracePt t="24232" x="9055100" y="2589213"/>
          <p14:tracePt t="24249" x="9099550" y="2581275"/>
          <p14:tracePt t="24327" x="9117013" y="2571750"/>
          <p14:tracePt t="24335" x="9126538" y="2562225"/>
          <p14:tracePt t="24343" x="9144000" y="2544763"/>
          <p14:tracePt t="24359" x="9153525" y="2527300"/>
          <p14:tracePt t="24367" x="9170988" y="2500313"/>
          <p14:tracePt t="24383" x="9180513" y="2455863"/>
          <p14:tracePt t="24399" x="9188450" y="2393950"/>
          <p14:tracePt t="24416" x="9188450" y="2347913"/>
          <p14:tracePt t="24433" x="9188450" y="2286000"/>
          <p14:tracePt t="24449" x="9170988" y="2224088"/>
          <p14:tracePt t="24466" x="9117013" y="2170113"/>
          <p14:tracePt t="24483" x="9063038" y="2081213"/>
          <p14:tracePt t="24499" x="9001125" y="2027238"/>
          <p14:tracePt t="24516" x="8956675" y="1982788"/>
          <p14:tracePt t="24533" x="8929688" y="1965325"/>
          <p14:tracePt t="24549" x="8885238" y="1946275"/>
          <p14:tracePt t="24566" x="8867775" y="1938338"/>
          <p14:tracePt t="24583" x="8804275" y="1919288"/>
          <p14:tracePt t="24600" x="8742363" y="1919288"/>
          <p14:tracePt t="24616" x="8688388" y="1911350"/>
          <p14:tracePt t="24633" x="8634413" y="1911350"/>
          <p14:tracePt t="24650" x="8582025" y="1911350"/>
          <p14:tracePt t="24666" x="8545513" y="1911350"/>
          <p14:tracePt t="24683" x="8510588" y="1911350"/>
          <p14:tracePt t="24700" x="8474075" y="1911350"/>
          <p14:tracePt t="24716" x="8466138" y="1911350"/>
          <p14:tracePt t="24733" x="8456613" y="1911350"/>
          <p14:tracePt t="24750" x="8447088" y="1911350"/>
          <p14:tracePt t="24766" x="8439150" y="1911350"/>
          <p14:tracePt t="24783" x="8420100" y="1911350"/>
          <p14:tracePt t="24800" x="8402638" y="1911350"/>
          <p14:tracePt t="24833" x="8385175" y="1911350"/>
          <p14:tracePt t="24944" x="8375650" y="1911350"/>
          <p14:tracePt t="24975" x="8367713" y="1911350"/>
          <p14:tracePt t="24991" x="8358188" y="1911350"/>
          <p14:tracePt t="24999" x="8348663" y="1911350"/>
          <p14:tracePt t="25023" x="8340725" y="1911350"/>
          <p14:tracePt t="25031" x="8323263" y="1911350"/>
          <p14:tracePt t="25047" x="8313738" y="1911350"/>
          <p14:tracePt t="25055" x="8286750" y="1911350"/>
          <p14:tracePt t="25071" x="8269288" y="1911350"/>
          <p14:tracePt t="25087" x="8259763" y="1911350"/>
          <p14:tracePt t="25100" x="8242300" y="1919288"/>
          <p14:tracePt t="25117" x="8232775" y="1928813"/>
          <p14:tracePt t="25133" x="8215313" y="1938338"/>
          <p14:tracePt t="25150" x="8197850" y="1946275"/>
          <p14:tracePt t="25167" x="8188325" y="1955800"/>
          <p14:tracePt t="25200" x="8188325" y="1965325"/>
          <p14:tracePt t="25217" x="8180388" y="1965325"/>
          <p14:tracePt t="25335" x="8180388" y="1973263"/>
          <p14:tracePt t="25352" x="8180388" y="1982788"/>
          <p14:tracePt t="25360" x="8180388" y="1990725"/>
          <p14:tracePt t="25536" x="8188325" y="2000250"/>
          <p14:tracePt t="25543" x="8205788" y="2000250"/>
          <p14:tracePt t="25552" x="8215313" y="2000250"/>
          <p14:tracePt t="25568" x="8232775" y="2000250"/>
          <p14:tracePt t="25584" x="8259763" y="2000250"/>
          <p14:tracePt t="25601" x="8277225" y="2017713"/>
          <p14:tracePt t="25617" x="8286750" y="2017713"/>
          <p14:tracePt t="25634" x="8296275" y="2017713"/>
          <p14:tracePt t="25928" x="8296275" y="2027238"/>
          <p14:tracePt t="25936" x="8313738" y="2036763"/>
          <p14:tracePt t="25944" x="8323263" y="2044700"/>
          <p14:tracePt t="25952" x="8331200" y="2054225"/>
          <p14:tracePt t="26080" x="8340725" y="2062163"/>
          <p14:tracePt t="26088" x="8348663" y="2071688"/>
          <p14:tracePt t="26104" x="8358188" y="2081213"/>
          <p14:tracePt t="26120" x="8358188" y="2089150"/>
          <p14:tracePt t="26128" x="8358188" y="2098675"/>
          <p14:tracePt t="26136" x="8367713" y="2108200"/>
          <p14:tracePt t="26151" x="8375650" y="2125663"/>
          <p14:tracePt t="26168" x="8394700" y="2170113"/>
          <p14:tracePt t="26184" x="8412163" y="2197100"/>
          <p14:tracePt t="26201" x="8412163" y="2251075"/>
          <p14:tracePt t="26218" x="8420100" y="2295525"/>
          <p14:tracePt t="26234" x="8420100" y="2330450"/>
          <p14:tracePt t="26251" x="8439150" y="2384425"/>
          <p14:tracePt t="26268" x="8439150" y="2419350"/>
          <p14:tracePt t="26284" x="8439150" y="2473325"/>
          <p14:tracePt t="26301" x="8439150" y="2517775"/>
          <p14:tracePt t="26318" x="8439150" y="2544763"/>
          <p14:tracePt t="26334" x="8439150" y="2562225"/>
          <p14:tracePt t="26351" x="8439150" y="2581275"/>
          <p14:tracePt t="26368" x="8439150" y="2608263"/>
          <p14:tracePt t="26384" x="8439150" y="2616200"/>
          <p14:tracePt t="26401" x="8439150" y="2625725"/>
          <p14:tracePt t="26418" x="8439150" y="2652713"/>
          <p14:tracePt t="26434" x="8429625" y="2670175"/>
          <p14:tracePt t="26451" x="8429625" y="2705100"/>
          <p14:tracePt t="26468" x="8429625" y="2724150"/>
          <p14:tracePt t="26484" x="8412163" y="2741613"/>
          <p14:tracePt t="26501" x="8412163" y="2759075"/>
          <p14:tracePt t="26568" x="8412163" y="2768600"/>
          <p14:tracePt t="26584" x="8412163" y="2776538"/>
          <p14:tracePt t="26592" x="8412163" y="2786063"/>
          <p14:tracePt t="26601" x="8412163" y="2795588"/>
          <p14:tracePt t="26618" x="8402638" y="2830513"/>
          <p14:tracePt t="26635" x="8402638" y="2874963"/>
          <p14:tracePt t="26651" x="8402638" y="2928938"/>
          <p14:tracePt t="26668" x="8402638" y="2973388"/>
          <p14:tracePt t="26685" x="8402638" y="3017838"/>
          <p14:tracePt t="26701" x="8402638" y="3062288"/>
          <p14:tracePt t="26718" x="8402638" y="3108325"/>
          <p14:tracePt t="26735" x="8402638" y="3133725"/>
          <p14:tracePt t="26752" x="8402638" y="3170238"/>
          <p14:tracePt t="26768" x="8402638" y="3197225"/>
          <p14:tracePt t="26785" x="8402638" y="3251200"/>
          <p14:tracePt t="26802" x="8412163" y="3286125"/>
          <p14:tracePt t="26818" x="8412163" y="3322638"/>
          <p14:tracePt t="26835" x="8420100" y="3367088"/>
          <p14:tracePt t="26851" x="8420100" y="3394075"/>
          <p14:tracePt t="26868" x="8429625" y="3419475"/>
          <p14:tracePt t="26885" x="8429625" y="3438525"/>
          <p14:tracePt t="26902" x="8439150" y="3465513"/>
          <p14:tracePt t="26918" x="8447088" y="3490913"/>
          <p14:tracePt t="26935" x="8456613" y="3509963"/>
          <p14:tracePt t="26952" x="8474075" y="3571875"/>
          <p14:tracePt t="26968" x="8483600" y="3598863"/>
          <p14:tracePt t="26985" x="8510588" y="3643313"/>
          <p14:tracePt t="27002" x="8528050" y="3697288"/>
          <p14:tracePt t="27018" x="8545513" y="3751263"/>
          <p14:tracePt t="27035" x="8589963" y="3830638"/>
          <p14:tracePt t="27052" x="8626475" y="3911600"/>
          <p14:tracePt t="27068" x="8661400" y="3983038"/>
          <p14:tracePt t="27085" x="8670925" y="4010025"/>
          <p14:tracePt t="27102" x="8680450" y="4037013"/>
          <p14:tracePt t="27118" x="8688388" y="4044950"/>
          <p14:tracePt t="27135" x="8688388" y="4062413"/>
          <p14:tracePt t="27152" x="8688388" y="4071938"/>
          <p14:tracePt t="27168" x="8688388" y="4081463"/>
          <p14:tracePt t="27185" x="8688388" y="4098925"/>
          <p14:tracePt t="27202" x="8688388" y="4125913"/>
          <p14:tracePt t="27219" x="8688388" y="4187825"/>
          <p14:tracePt t="27235" x="8688388" y="4303713"/>
          <p14:tracePt t="27252" x="8688388" y="4446588"/>
          <p14:tracePt t="27269" x="8688388" y="4625975"/>
          <p14:tracePt t="27285" x="8697913" y="4776788"/>
          <p14:tracePt t="27302" x="8697913" y="4911725"/>
          <p14:tracePt t="27319" x="8697913" y="5018088"/>
          <p14:tracePt t="27335" x="8697913" y="5072063"/>
          <p14:tracePt t="27352" x="8697913" y="5133975"/>
          <p14:tracePt t="27385" x="8697913" y="5143500"/>
          <p14:tracePt t="27402" x="8697913" y="5160963"/>
          <p14:tracePt t="27419" x="8688388" y="5197475"/>
          <p14:tracePt t="27435" x="8670925" y="5241925"/>
          <p14:tracePt t="27452" x="8661400" y="5276850"/>
          <p14:tracePt t="27469" x="8653463" y="5295900"/>
          <p14:tracePt t="27485" x="8643938" y="5303838"/>
          <p14:tracePt t="27502" x="8626475" y="5330825"/>
          <p14:tracePt t="27519" x="8626475" y="5348288"/>
          <p14:tracePt t="27535" x="8626475" y="5375275"/>
          <p14:tracePt t="27552" x="8609013" y="5419725"/>
          <p14:tracePt t="27569" x="8599488" y="5438775"/>
          <p14:tracePt t="27585" x="8589963" y="5483225"/>
          <p14:tracePt t="27602" x="8562975" y="5518150"/>
          <p14:tracePt t="27619" x="8537575" y="5554663"/>
          <p14:tracePt t="27635" x="8501063" y="5581650"/>
          <p14:tracePt t="27652" x="8466138" y="5608638"/>
          <p14:tracePt t="27669" x="8439150" y="5626100"/>
          <p14:tracePt t="27685" x="8402638" y="5634038"/>
          <p14:tracePt t="27702" x="8375650" y="5643563"/>
          <p14:tracePt t="27719" x="8340725" y="5661025"/>
          <p14:tracePt t="27735" x="8277225" y="5661025"/>
          <p14:tracePt t="27752" x="8153400" y="5670550"/>
          <p14:tracePt t="27769" x="8054975" y="5680075"/>
          <p14:tracePt t="27785" x="7956550" y="5680075"/>
          <p14:tracePt t="27802" x="7885113" y="5680075"/>
          <p14:tracePt t="27819" x="7831138" y="5680075"/>
          <p14:tracePt t="27836" x="7804150" y="5680075"/>
          <p14:tracePt t="27852" x="7786688" y="5680075"/>
          <p14:tracePt t="27869" x="7759700" y="5680075"/>
          <p14:tracePt t="27886" x="7742238" y="5680075"/>
          <p14:tracePt t="27902" x="7715250" y="5670550"/>
          <p14:tracePt t="27919" x="7705725" y="5670550"/>
          <p14:tracePt t="27937" x="7697788" y="5670550"/>
          <p14:tracePt t="27977" x="7688263" y="5661025"/>
          <p14:tracePt t="28009" x="7680325" y="5661025"/>
          <p14:tracePt t="28025" x="7670800" y="5653088"/>
          <p14:tracePt t="28073" x="7661275" y="5653088"/>
          <p14:tracePt t="28513" x="7697788" y="5653088"/>
          <p14:tracePt t="28521" x="7777163" y="5653088"/>
          <p14:tracePt t="28529" x="7858125" y="5653088"/>
          <p14:tracePt t="28537" x="7947025" y="5653088"/>
          <p14:tracePt t="28553" x="8108950" y="5653088"/>
          <p14:tracePt t="28570" x="8232775" y="5653088"/>
          <p14:tracePt t="28586" x="8296275" y="5653088"/>
          <p14:tracePt t="28603" x="8331200" y="5653088"/>
          <p14:tracePt t="28620" x="8340725" y="5653088"/>
          <p14:tracePt t="28636" x="8348663" y="5653088"/>
          <p14:tracePt t="28653" x="8358188" y="5653088"/>
          <p14:tracePt t="28670" x="8385175" y="5653088"/>
          <p14:tracePt t="28686" x="8420100" y="5643563"/>
          <p14:tracePt t="28703" x="8447088" y="5643563"/>
          <p14:tracePt t="28720" x="8474075" y="5643563"/>
          <p14:tracePt t="28737" x="8501063" y="5643563"/>
          <p14:tracePt t="28753" x="8518525" y="5643563"/>
          <p14:tracePt t="28770" x="8528050" y="5643563"/>
          <p14:tracePt t="28786" x="8555038" y="5643563"/>
          <p14:tracePt t="28803" x="8582025" y="5643563"/>
          <p14:tracePt t="28820" x="8589963" y="5643563"/>
          <p14:tracePt t="29353" x="8589963" y="5616575"/>
          <p14:tracePt t="29361" x="8572500" y="5589588"/>
          <p14:tracePt t="29370" x="8491538" y="5554663"/>
          <p14:tracePt t="29387" x="8259763" y="5446713"/>
          <p14:tracePt t="29404" x="7939088" y="5367338"/>
          <p14:tracePt t="29420" x="7527925" y="5241925"/>
          <p14:tracePt t="29437" x="7089775" y="5126038"/>
          <p14:tracePt t="29454" x="6626225" y="4983163"/>
          <p14:tracePt t="29470" x="6170613" y="4867275"/>
          <p14:tracePt t="29487" x="5786438" y="4776788"/>
          <p14:tracePt t="29504" x="5545138" y="4714875"/>
          <p14:tracePt t="29520" x="5313363" y="4633913"/>
          <p14:tracePt t="29538" x="4956175" y="4429125"/>
          <p14:tracePt t="29554" x="4840288" y="4340225"/>
          <p14:tracePt t="29570" x="4776788" y="4286250"/>
          <p14:tracePt t="29587" x="4751388" y="4241800"/>
          <p14:tracePt t="29604" x="4732338" y="4197350"/>
          <p14:tracePt t="29620" x="4714875" y="4160838"/>
          <p14:tracePt t="29637" x="4679950" y="4116388"/>
          <p14:tracePt t="29654" x="4625975" y="4081463"/>
          <p14:tracePt t="29671" x="4581525" y="4044950"/>
          <p14:tracePt t="29687" x="4527550" y="4010025"/>
          <p14:tracePt t="29704" x="4456113" y="3983038"/>
          <p14:tracePt t="29721" x="4411663" y="3965575"/>
          <p14:tracePt t="29737" x="4313238" y="3902075"/>
          <p14:tracePt t="29754" x="4241800" y="3857625"/>
          <p14:tracePt t="29771" x="4170363" y="3840163"/>
          <p14:tracePt t="29787" x="4143375" y="3822700"/>
          <p14:tracePt t="29804" x="4116388" y="3813175"/>
          <p14:tracePt t="29821" x="4108450" y="3813175"/>
          <p14:tracePt t="29837" x="4081463" y="3803650"/>
          <p14:tracePt t="29854" x="4062413" y="3803650"/>
          <p14:tracePt t="29871" x="4037013" y="3803650"/>
          <p14:tracePt t="29887" x="4017963" y="3803650"/>
          <p14:tracePt t="29904" x="3990975" y="3803650"/>
          <p14:tracePt t="29906" x="3973513" y="3803650"/>
          <p14:tracePt t="29921" x="3965575" y="3803650"/>
          <p14:tracePt t="29938" x="3929063" y="3803650"/>
          <p14:tracePt t="29954" x="3911600" y="3813175"/>
          <p14:tracePt t="29971" x="3902075" y="3813175"/>
          <p14:tracePt t="29987" x="3894138" y="3813175"/>
          <p14:tracePt t="30042" x="3894138" y="3822700"/>
          <p14:tracePt t="30242" x="3902075" y="3822700"/>
          <p14:tracePt t="30434" x="3911600" y="3822700"/>
          <p14:tracePt t="30674" x="3919538" y="3830638"/>
          <p14:tracePt t="30682" x="3929063" y="3840163"/>
          <p14:tracePt t="30714" x="3946525" y="3848100"/>
          <p14:tracePt t="30754" x="3956050" y="3848100"/>
          <p14:tracePt t="30762" x="3965575" y="3848100"/>
          <p14:tracePt t="30786" x="3973513" y="3848100"/>
          <p14:tracePt t="30802" x="3990975" y="3848100"/>
          <p14:tracePt t="30826" x="4010025" y="3848100"/>
          <p14:tracePt t="30834" x="4017963" y="3848100"/>
          <p14:tracePt t="30842" x="4044950" y="3848100"/>
          <p14:tracePt t="30855" x="4054475" y="3848100"/>
          <p14:tracePt t="30898" x="4071938" y="3840163"/>
          <p14:tracePt t="30930" x="4081463" y="3830638"/>
          <p14:tracePt t="30954" x="4089400" y="3830638"/>
          <p14:tracePt t="31074" x="4089400" y="3822700"/>
          <p14:tracePt t="31123" x="4089400" y="3813175"/>
          <p14:tracePt t="31154" x="4089400" y="3803650"/>
          <p14:tracePt t="31170" x="4089400" y="3795713"/>
          <p14:tracePt t="31178" x="4081463" y="3786188"/>
          <p14:tracePt t="31202" x="4071938" y="3776663"/>
          <p14:tracePt t="31210" x="4062413" y="3751263"/>
          <p14:tracePt t="31222" x="4044950" y="3732213"/>
          <p14:tracePt t="31239" x="4017963" y="3687763"/>
          <p14:tracePt t="31255" x="4010025" y="3652838"/>
          <p14:tracePt t="31272" x="3990975" y="3625850"/>
          <p14:tracePt t="31289" x="3983038" y="3616325"/>
          <p14:tracePt t="31305" x="3973513" y="3608388"/>
          <p14:tracePt t="31362" x="3973513" y="3598863"/>
          <p14:tracePt t="31378" x="3973513" y="3589338"/>
          <p14:tracePt t="31386" x="3973513" y="3581400"/>
          <p14:tracePt t="31410" x="3973513" y="3571875"/>
          <p14:tracePt t="31418" x="3973513" y="3562350"/>
          <p14:tracePt t="31434" x="3973513" y="3554413"/>
          <p14:tracePt t="31442" x="3973513" y="3536950"/>
          <p14:tracePt t="31458" x="3973513" y="3517900"/>
          <p14:tracePt t="31472" x="3973513" y="3500438"/>
          <p14:tracePt t="31489" x="3973513" y="3473450"/>
          <p14:tracePt t="31505" x="3973513" y="3419475"/>
          <p14:tracePt t="31523" x="3983038" y="3330575"/>
          <p14:tracePt t="31539" x="3990975" y="3313113"/>
          <p14:tracePt t="31555" x="4000500" y="3286125"/>
          <p14:tracePt t="31572" x="4000500" y="3276600"/>
          <p14:tracePt t="31606" x="4010025" y="3268663"/>
          <p14:tracePt t="31622" x="4010025" y="3259138"/>
          <p14:tracePt t="31639" x="4017963" y="3251200"/>
          <p14:tracePt t="31656" x="4017963" y="3232150"/>
          <p14:tracePt t="31672" x="4027488" y="3224213"/>
          <p14:tracePt t="31835" x="4027488" y="3214688"/>
          <p14:tracePt t="31851" x="4027488" y="3205163"/>
          <p14:tracePt t="31859" x="4027488" y="3197225"/>
          <p14:tracePt t="31891" x="4027488" y="3187700"/>
          <p14:tracePt t="31923" x="4027488" y="3179763"/>
          <p14:tracePt t="32034" x="4037013" y="3179763"/>
          <p14:tracePt t="32042" x="4044950" y="3179763"/>
          <p14:tracePt t="32051" x="4054475" y="3187700"/>
          <p14:tracePt t="32059" x="4054475" y="3205163"/>
          <p14:tracePt t="32072" x="4071938" y="3251200"/>
          <p14:tracePt t="32089" x="4098925" y="3313113"/>
          <p14:tracePt t="32106" x="4152900" y="3446463"/>
          <p14:tracePt t="32123" x="4160838" y="3482975"/>
          <p14:tracePt t="32139" x="4170363" y="3500438"/>
          <p14:tracePt t="32187" x="4170363" y="3509963"/>
          <p14:tracePt t="32219" x="4170363" y="3517900"/>
          <p14:tracePt t="32699" x="4170363" y="3527425"/>
          <p14:tracePt t="32787" x="4170363" y="3536950"/>
          <p14:tracePt t="32907" x="4187825" y="3544888"/>
          <p14:tracePt t="32915" x="4187825" y="3554413"/>
          <p14:tracePt t="32924" x="4214813" y="3554413"/>
          <p14:tracePt t="32940" x="4286250" y="3571875"/>
          <p14:tracePt t="32957" x="4429125" y="3598863"/>
          <p14:tracePt t="32973" x="4616450" y="3616325"/>
          <p14:tracePt t="32990" x="4822825" y="3660775"/>
          <p14:tracePt t="33007" x="5054600" y="3687763"/>
          <p14:tracePt t="33024" x="5251450" y="3697288"/>
          <p14:tracePt t="33040" x="5411788" y="3697288"/>
          <p14:tracePt t="33057" x="5510213" y="3697288"/>
          <p14:tracePt t="33073" x="5537200" y="3697288"/>
          <p14:tracePt t="33090" x="5545138" y="3697288"/>
          <p14:tracePt t="33107" x="5581650" y="3697288"/>
          <p14:tracePt t="33124" x="5626100" y="3697288"/>
          <p14:tracePt t="33140" x="5688013" y="3687763"/>
          <p14:tracePt t="33157" x="5768975" y="3687763"/>
          <p14:tracePt t="33173" x="5857875" y="3660775"/>
          <p14:tracePt t="33190" x="5946775" y="3652838"/>
          <p14:tracePt t="33207" x="6018213" y="3643313"/>
          <p14:tracePt t="33224" x="6089650" y="3616325"/>
          <p14:tracePt t="33240" x="6180138" y="3608388"/>
          <p14:tracePt t="33257" x="6313488" y="3581400"/>
          <p14:tracePt t="33274" x="6446838" y="3571875"/>
          <p14:tracePt t="33290" x="6589713" y="3554413"/>
          <p14:tracePt t="33307" x="6831013" y="3536950"/>
          <p14:tracePt t="33324" x="6973888" y="3536950"/>
          <p14:tracePt t="33341" x="7099300" y="3527425"/>
          <p14:tracePt t="33357" x="7205663" y="3517900"/>
          <p14:tracePt t="33374" x="7296150" y="3509963"/>
          <p14:tracePt t="33390" x="7340600" y="3490913"/>
          <p14:tracePt t="33407" x="7367588" y="3490913"/>
          <p14:tracePt t="33424" x="7394575" y="3490913"/>
          <p14:tracePt t="33441" x="7429500" y="3482975"/>
          <p14:tracePt t="33457" x="7473950" y="3482975"/>
          <p14:tracePt t="33474" x="7491413" y="3473450"/>
          <p14:tracePt t="33490" x="7518400" y="3465513"/>
          <p14:tracePt t="33507" x="7537450" y="3455988"/>
          <p14:tracePt t="33524" x="7545388" y="3455988"/>
          <p14:tracePt t="33541" x="7572375" y="3455988"/>
          <p14:tracePt t="33557" x="7589838" y="3446463"/>
          <p14:tracePt t="33574" x="7616825" y="3438525"/>
          <p14:tracePt t="33590" x="7626350" y="3438525"/>
          <p14:tracePt t="33607" x="7643813" y="3438525"/>
          <p14:tracePt t="33624" x="7661275" y="3429000"/>
          <p14:tracePt t="33641" x="7688263" y="3419475"/>
          <p14:tracePt t="33657" x="7742238" y="3402013"/>
          <p14:tracePt t="33674" x="7796213" y="3402013"/>
          <p14:tracePt t="33691" x="7848600" y="3402013"/>
          <p14:tracePt t="33708" x="7920038" y="3402013"/>
          <p14:tracePt t="33724" x="7956550" y="3402013"/>
          <p14:tracePt t="33741" x="7966075" y="3394075"/>
          <p14:tracePt t="33757" x="7974013" y="3394075"/>
          <p14:tracePt t="34388" x="7983538" y="3384550"/>
          <p14:tracePt t="34396" x="7983538" y="3367088"/>
          <p14:tracePt t="34408" x="7983538" y="3348038"/>
          <p14:tracePt t="34425" x="7983538" y="3303588"/>
          <p14:tracePt t="34441" x="7983538" y="3286125"/>
          <p14:tracePt t="34684" x="7991475" y="3295650"/>
          <p14:tracePt t="34693" x="7991475" y="3303588"/>
          <p14:tracePt t="34708" x="7991475" y="3322638"/>
          <p14:tracePt t="34716" x="8001000" y="3340100"/>
          <p14:tracePt t="34740" x="8001000" y="3348038"/>
          <p14:tracePt t="34772" x="8001000" y="3357563"/>
          <p14:tracePt t="34900" x="8001000" y="3367088"/>
          <p14:tracePt t="35108" x="8001000" y="3375025"/>
          <p14:tracePt t="35116" x="8001000" y="3394075"/>
          <p14:tracePt t="35125" x="7974013" y="3411538"/>
          <p14:tracePt t="35142" x="7867650" y="3465513"/>
          <p14:tracePt t="35158" x="7661275" y="3527425"/>
          <p14:tracePt t="35175" x="7394575" y="3562350"/>
          <p14:tracePt t="35192" x="7099300" y="3571875"/>
          <p14:tracePt t="35209" x="6796088" y="3571875"/>
          <p14:tracePt t="35226" x="6527800" y="3482975"/>
          <p14:tracePt t="35242" x="6143625" y="3286125"/>
          <p14:tracePt t="35259" x="5867400" y="3125788"/>
          <p14:tracePt t="35276" x="5705475" y="3027363"/>
          <p14:tracePt t="35292" x="5697538" y="3009900"/>
          <p14:tracePt t="35309" x="5688013" y="2938463"/>
          <p14:tracePt t="35326" x="5688013" y="2847975"/>
          <p14:tracePt t="35342" x="5688013" y="2741613"/>
          <p14:tracePt t="35359" x="5705475" y="2643188"/>
          <p14:tracePt t="35375" x="5724525" y="2517775"/>
          <p14:tracePt t="35392" x="5759450" y="2393950"/>
          <p14:tracePt t="35409" x="5776913" y="2312988"/>
          <p14:tracePt t="35426" x="5795963" y="2241550"/>
          <p14:tracePt t="35442" x="5840413" y="2152650"/>
          <p14:tracePt t="35459" x="5875338" y="2054225"/>
          <p14:tracePt t="35476" x="5894388" y="1901825"/>
          <p14:tracePt t="35492" x="5902325" y="1803400"/>
          <p14:tracePt t="35509" x="5919788" y="1704975"/>
          <p14:tracePt t="35526" x="5919788" y="1616075"/>
          <p14:tracePt t="35542" x="5919788" y="1554163"/>
          <p14:tracePt t="35559" x="5919788" y="1509713"/>
          <p14:tracePt t="35576" x="5919788" y="1473200"/>
          <p14:tracePt t="35592" x="5919788" y="1419225"/>
          <p14:tracePt t="35609" x="5919788" y="1374775"/>
          <p14:tracePt t="35627" x="5919788" y="1312863"/>
          <p14:tracePt t="35642" x="5919788" y="1276350"/>
          <p14:tracePt t="35659" x="5919788" y="1250950"/>
          <p14:tracePt t="35676" x="5919788" y="1214438"/>
          <p14:tracePt t="35692" x="5919788" y="1169988"/>
          <p14:tracePt t="35710" x="5919788" y="1160463"/>
          <p14:tracePt t="35726" x="5919788" y="1133475"/>
          <p14:tracePt t="35743" x="5919788" y="1116013"/>
          <p14:tracePt t="35759" x="5919788" y="1089025"/>
          <p14:tracePt t="35776" x="5938838" y="1062038"/>
          <p14:tracePt t="35792" x="5956300" y="1044575"/>
          <p14:tracePt t="35809" x="5973763" y="1027113"/>
          <p14:tracePt t="35826" x="5991225" y="1017588"/>
          <p14:tracePt t="35843" x="6010275" y="1009650"/>
          <p14:tracePt t="35859" x="6018213" y="1009650"/>
          <p14:tracePt t="35876" x="6018213" y="1000125"/>
          <p14:tracePt t="35996" x="6037263" y="1027113"/>
          <p14:tracePt t="36012" x="6037263" y="1054100"/>
          <p14:tracePt t="36028" x="6037263" y="1062038"/>
          <p14:tracePt t="36036" x="6037263" y="1071563"/>
          <p14:tracePt t="36076" x="6037263" y="1081088"/>
          <p14:tracePt t="36116" x="6037263" y="1089025"/>
          <p14:tracePt t="36125" x="6045200" y="1098550"/>
          <p14:tracePt t="36132" x="6054725" y="1108075"/>
          <p14:tracePt t="36143" x="6062663" y="1116013"/>
          <p14:tracePt t="36159" x="6081713" y="1133475"/>
          <p14:tracePt t="36176" x="6143625" y="1143000"/>
          <p14:tracePt t="36193" x="6276975" y="1187450"/>
          <p14:tracePt t="36210" x="6348413" y="1214438"/>
          <p14:tracePt t="36226" x="6384925" y="1214438"/>
          <p14:tracePt t="36243" x="6394450" y="1214438"/>
          <p14:tracePt t="36421" x="6394450" y="1223963"/>
          <p14:tracePt t="36429" x="6394450" y="1241425"/>
          <p14:tracePt t="36436" x="6394450" y="1268413"/>
          <p14:tracePt t="36445" x="6394450" y="1303338"/>
          <p14:tracePt t="36460" x="6384925" y="1330325"/>
          <p14:tracePt t="36477" x="6323013" y="1490663"/>
          <p14:tracePt t="36493" x="6251575" y="1652588"/>
          <p14:tracePt t="36510" x="6170613" y="1822450"/>
          <p14:tracePt t="36526" x="6037263" y="2036763"/>
          <p14:tracePt t="36543" x="5822950" y="2330450"/>
          <p14:tracePt t="36560" x="5589588" y="2616200"/>
          <p14:tracePt t="36576" x="5367338" y="2901950"/>
          <p14:tracePt t="36593" x="5205413" y="3108325"/>
          <p14:tracePt t="36610" x="5072063" y="3251200"/>
          <p14:tracePt t="36626" x="4902200" y="3394075"/>
          <p14:tracePt t="36643" x="4732338" y="3536950"/>
          <p14:tracePt t="36660" x="4562475" y="3679825"/>
          <p14:tracePt t="36677" x="4330700" y="3830638"/>
          <p14:tracePt t="36693" x="4187825" y="3938588"/>
          <p14:tracePt t="36710" x="4054475" y="4027488"/>
          <p14:tracePt t="36726" x="3938588" y="4108450"/>
          <p14:tracePt t="36743" x="3830638" y="4187825"/>
          <p14:tracePt t="36760" x="3732213" y="4251325"/>
          <p14:tracePt t="36777" x="3643313" y="4340225"/>
          <p14:tracePt t="36793" x="3589338" y="4384675"/>
          <p14:tracePt t="36810" x="3562350" y="4411663"/>
          <p14:tracePt t="36827" x="3517900" y="4446588"/>
          <p14:tracePt t="36844" x="3473450" y="4483100"/>
          <p14:tracePt t="36860" x="3402013" y="4554538"/>
          <p14:tracePt t="36877" x="3276600" y="4732338"/>
          <p14:tracePt t="36893" x="3197225" y="4848225"/>
          <p14:tracePt t="36910" x="3125788" y="4965700"/>
          <p14:tracePt t="36927" x="3108325" y="5045075"/>
          <p14:tracePt t="36944" x="3098800" y="5133975"/>
          <p14:tracePt t="36960" x="3098800" y="5205413"/>
          <p14:tracePt t="36977" x="3108325" y="5295900"/>
          <p14:tracePt t="36993" x="3116263" y="5340350"/>
          <p14:tracePt t="37010" x="3152775" y="5384800"/>
          <p14:tracePt t="37027" x="3152775" y="5394325"/>
          <p14:tracePt t="37060" x="3160713" y="5394325"/>
          <p14:tracePt t="37077" x="3170238" y="5411788"/>
          <p14:tracePt t="37093" x="3187700" y="5429250"/>
          <p14:tracePt t="37110" x="3197225" y="5438775"/>
          <p14:tracePt t="37127" x="3224213" y="5465763"/>
          <p14:tracePt t="37144" x="3241675" y="5483225"/>
          <p14:tracePt t="37160" x="3276600" y="5500688"/>
          <p14:tracePt t="37177" x="3322638" y="5518150"/>
          <p14:tracePt t="37194" x="3411538" y="5581650"/>
          <p14:tracePt t="37211" x="3500438" y="5626100"/>
          <p14:tracePt t="37227" x="3652838" y="5715000"/>
          <p14:tracePt t="37244" x="3751263" y="5759450"/>
          <p14:tracePt t="37261" x="3830638" y="5776913"/>
          <p14:tracePt t="37381" x="3840163" y="5776913"/>
          <p14:tracePt t="37405" x="3840163" y="5768975"/>
          <p14:tracePt t="37421" x="3830638" y="5751513"/>
          <p14:tracePt t="37429" x="3822700" y="5741988"/>
          <p14:tracePt t="37437" x="3813175" y="5732463"/>
          <p14:tracePt t="37445" x="3813175" y="5724525"/>
          <p14:tracePt t="37460" x="3803650" y="5715000"/>
          <p14:tracePt t="37477" x="3786188" y="5697538"/>
          <p14:tracePt t="37511" x="3776663" y="5680075"/>
          <p14:tracePt t="37527" x="3776663" y="5661025"/>
          <p14:tracePt t="37544" x="3768725" y="5653088"/>
          <p14:tracePt t="37560" x="3759200" y="5643563"/>
          <p14:tracePt t="37581" x="3759200" y="5634038"/>
          <p14:tracePt t="37594" x="3751263" y="5626100"/>
          <p14:tracePt t="37861" x="3759200" y="5616575"/>
          <p14:tracePt t="37869" x="3786188" y="5616575"/>
          <p14:tracePt t="37878" x="3840163" y="5626100"/>
          <p14:tracePt t="37895" x="3990975" y="5670550"/>
          <p14:tracePt t="37911" x="4170363" y="5724525"/>
          <p14:tracePt t="37928" x="4375150" y="5741988"/>
          <p14:tracePt t="37944" x="4510088" y="5751513"/>
          <p14:tracePt t="37961" x="4562475" y="5751513"/>
          <p14:tracePt t="37978" x="4572000" y="5751513"/>
          <p14:tracePt t="38109" x="4581525" y="5751513"/>
          <p14:tracePt t="38126" x="4589463" y="5751513"/>
          <p14:tracePt t="38142" x="4589463" y="5741988"/>
          <p14:tracePt t="38165" x="4589463" y="5732463"/>
          <p14:tracePt t="38173" x="4598988" y="5732463"/>
          <p14:tracePt t="38181" x="4598988" y="5724525"/>
          <p14:tracePt t="38195" x="4608513" y="5715000"/>
          <p14:tracePt t="38211" x="4608513" y="5705475"/>
          <p14:tracePt t="38228" x="4616450" y="5705475"/>
          <p14:tracePt t="38245" x="4625975" y="5697538"/>
          <p14:tracePt t="38261" x="4643438" y="5688013"/>
          <p14:tracePt t="38278" x="4652963" y="5688013"/>
          <p14:tracePt t="38295" x="4660900" y="5680075"/>
          <p14:tracePt t="38694" x="4687888" y="5680075"/>
          <p14:tracePt t="38702" x="4714875" y="5680075"/>
          <p14:tracePt t="38712" x="4751388" y="5680075"/>
          <p14:tracePt t="38728" x="4857750" y="5680075"/>
          <p14:tracePt t="38745" x="4973638" y="5680075"/>
          <p14:tracePt t="38761" x="5045075" y="5680075"/>
          <p14:tracePt t="38779" x="5089525" y="5680075"/>
          <p14:tracePt t="38795" x="5099050" y="5680075"/>
          <p14:tracePt t="38886" x="5108575" y="5680075"/>
          <p14:tracePt t="38894" x="5116513" y="5680075"/>
          <p14:tracePt t="38911" x="5133975" y="5680075"/>
          <p14:tracePt t="38918" x="5153025" y="5680075"/>
          <p14:tracePt t="38928" x="5170488" y="5680075"/>
          <p14:tracePt t="38945" x="5214938" y="5680075"/>
          <p14:tracePt t="38962" x="5286375" y="5680075"/>
          <p14:tracePt t="38979" x="5367338" y="5680075"/>
          <p14:tracePt t="38995" x="5411788" y="5688013"/>
          <p14:tracePt t="39012" x="5419725" y="5688013"/>
          <p14:tracePt t="39894" x="5429250" y="5688013"/>
          <p14:tracePt t="39902" x="5456238" y="5688013"/>
          <p14:tracePt t="39913" x="5483225" y="5688013"/>
          <p14:tracePt t="39929" x="5562600" y="5688013"/>
          <p14:tracePt t="39946" x="5705475" y="5688013"/>
          <p14:tracePt t="39963" x="5902325" y="5670550"/>
          <p14:tracePt t="39979" x="6134100" y="5643563"/>
          <p14:tracePt t="39996" x="6357938" y="5599113"/>
          <p14:tracePt t="40013" x="6510338" y="5581650"/>
          <p14:tracePt t="40030" x="6616700" y="5554663"/>
          <p14:tracePt t="40046" x="6643688" y="5554663"/>
          <p14:tracePt t="40094" x="6653213" y="5554663"/>
          <p14:tracePt t="40102" x="6661150" y="5554663"/>
          <p14:tracePt t="40113" x="6670675" y="5554663"/>
          <p14:tracePt t="40129" x="6688138" y="5554663"/>
          <p14:tracePt t="40146" x="6697663" y="5554663"/>
          <p14:tracePt t="40163" x="6715125" y="5554663"/>
          <p14:tracePt t="40179" x="6742113" y="5545138"/>
          <p14:tracePt t="40196" x="6759575" y="5537200"/>
          <p14:tracePt t="40229" x="6769100" y="5537200"/>
          <p14:tracePt t="40246" x="6777038" y="5537200"/>
          <p14:tracePt t="40638" x="6786563" y="5537200"/>
          <p14:tracePt t="40671" x="6786563" y="5545138"/>
          <p14:tracePt t="40695" x="6786563" y="5554663"/>
          <p14:tracePt t="40703" x="6786563" y="5572125"/>
          <p14:tracePt t="40713" x="6786563" y="5616575"/>
          <p14:tracePt t="40730" x="6777038" y="5715000"/>
          <p14:tracePt t="40747" x="6653213" y="5795963"/>
          <p14:tracePt t="40763" x="6518275" y="5830888"/>
          <p14:tracePt t="40780" x="6510338" y="5830888"/>
          <p14:tracePt t="40847" x="6510338" y="5840413"/>
          <p14:tracePt t="40911" x="6510338" y="5848350"/>
          <p14:tracePt t="40935" x="6510338" y="5857875"/>
          <p14:tracePt t="41239" x="6537325" y="5857875"/>
          <p14:tracePt t="41247" x="6562725" y="5848350"/>
          <p14:tracePt t="41255" x="6581775" y="5840413"/>
          <p14:tracePt t="41263" x="6616700" y="5830888"/>
          <p14:tracePt t="41351" x="6616700" y="5822950"/>
          <p14:tracePt t="41359" x="6643688" y="5813425"/>
          <p14:tracePt t="41367" x="6653213" y="5795963"/>
          <p14:tracePt t="41380" x="6680200" y="5786438"/>
          <p14:tracePt t="41397" x="6724650" y="5759450"/>
          <p14:tracePt t="41414" x="6751638" y="5759450"/>
          <p14:tracePt t="41416" x="6759575" y="5751513"/>
          <p14:tracePt t="41431" x="6777038" y="5732463"/>
          <p14:tracePt t="41447" x="6796088" y="5724525"/>
          <p14:tracePt t="41464" x="6813550" y="5705475"/>
          <p14:tracePt t="41480" x="6823075" y="5697538"/>
          <p14:tracePt t="41514" x="6831013" y="5688013"/>
          <p14:tracePt t="41531" x="6831013" y="5680075"/>
          <p14:tracePt t="41551" x="6840538" y="5670550"/>
          <p14:tracePt t="41599" x="6848475" y="5661025"/>
          <p14:tracePt t="41623" x="6858000" y="5661025"/>
          <p14:tracePt t="41631" x="6867525" y="5661025"/>
          <p14:tracePt t="41639" x="6875463" y="5661025"/>
          <p14:tracePt t="41655" x="6884988" y="5661025"/>
          <p14:tracePt t="41671" x="6902450" y="5661025"/>
          <p14:tracePt t="41681" x="6919913" y="5661025"/>
          <p14:tracePt t="41698" x="6965950" y="5661025"/>
          <p14:tracePt t="41714" x="7010400" y="5680075"/>
          <p14:tracePt t="41731" x="7062788" y="5680075"/>
          <p14:tracePt t="41748" x="7116763" y="5680075"/>
          <p14:tracePt t="41764" x="7143750" y="5680075"/>
          <p14:tracePt t="41798" x="7153275" y="5680075"/>
          <p14:tracePt t="41814" x="7161213" y="5680075"/>
          <p14:tracePt t="41831" x="7232650" y="5680075"/>
          <p14:tracePt t="41848" x="7286625" y="5680075"/>
          <p14:tracePt t="41864" x="7340600" y="5688013"/>
          <p14:tracePt t="41881" x="7367588" y="5688013"/>
          <p14:tracePt t="41898" x="7385050" y="5688013"/>
          <p14:tracePt t="41914" x="7394575" y="5688013"/>
          <p14:tracePt t="41991" x="7412038" y="5688013"/>
          <p14:tracePt t="42007" x="7419975" y="5688013"/>
          <p14:tracePt t="42016" x="7439025" y="5688013"/>
          <p14:tracePt t="42032" x="7446963" y="5688013"/>
          <p14:tracePt t="42039" x="7466013" y="5688013"/>
          <p14:tracePt t="42048" x="7473950" y="5688013"/>
          <p14:tracePt t="42064" x="7510463" y="5688013"/>
          <p14:tracePt t="42081" x="7545388" y="5688013"/>
          <p14:tracePt t="42098" x="7572375" y="5688013"/>
          <p14:tracePt t="42114" x="7589838" y="5688013"/>
          <p14:tracePt t="42131" x="7599363" y="5688013"/>
          <p14:tracePt t="42164" x="7616825" y="5688013"/>
          <p14:tracePt t="42181" x="7643813" y="5688013"/>
          <p14:tracePt t="42198" x="7688263" y="5688013"/>
          <p14:tracePt t="42215" x="7777163" y="5688013"/>
          <p14:tracePt t="42231" x="7831138" y="5688013"/>
          <p14:tracePt t="42248" x="7848600" y="5688013"/>
          <p14:tracePt t="42264" x="7867650" y="5688013"/>
          <p14:tracePt t="42282" x="7875588" y="5680075"/>
          <p14:tracePt t="42567" x="7885113" y="5680075"/>
          <p14:tracePt t="42703" x="7912100" y="5680075"/>
          <p14:tracePt t="42711" x="7947025" y="5680075"/>
          <p14:tracePt t="42719" x="7983538" y="5680075"/>
          <p14:tracePt t="42732" x="8054975" y="5680075"/>
          <p14:tracePt t="42748" x="8197850" y="5680075"/>
          <p14:tracePt t="42765" x="8340725" y="5680075"/>
          <p14:tracePt t="42782" x="8447088" y="5680075"/>
          <p14:tracePt t="42799" x="8483600" y="5680075"/>
          <p14:tracePt t="42832" x="8491538" y="5680075"/>
          <p14:tracePt t="42864" x="8518525" y="5680075"/>
          <p14:tracePt t="42872" x="8528050" y="5670550"/>
          <p14:tracePt t="42882" x="8545513" y="5670550"/>
          <p14:tracePt t="42899" x="8589963" y="5670550"/>
          <p14:tracePt t="42916" x="8634413" y="5670550"/>
          <p14:tracePt t="42932" x="8680450" y="5670550"/>
          <p14:tracePt t="42949" x="8688388" y="5670550"/>
          <p14:tracePt t="43144" x="8705850" y="5661025"/>
          <p14:tracePt t="43160" x="8724900" y="5653088"/>
          <p14:tracePt t="43168" x="8732838" y="5653088"/>
          <p14:tracePt t="43176" x="8759825" y="5653088"/>
          <p14:tracePt t="43184" x="8769350" y="5643563"/>
          <p14:tracePt t="43199" x="8804275" y="5626100"/>
          <p14:tracePt t="43216" x="8885238" y="5616575"/>
          <p14:tracePt t="43232" x="8956675" y="5608638"/>
          <p14:tracePt t="43249" x="9037638" y="5599113"/>
          <p14:tracePt t="43265" x="9082088" y="5589588"/>
          <p14:tracePt t="43282" x="9117013" y="5589588"/>
          <p14:tracePt t="43299" x="9153525" y="5581650"/>
          <p14:tracePt t="43315" x="9205913" y="5581650"/>
          <p14:tracePt t="43332" x="9259888" y="5581650"/>
          <p14:tracePt t="43349" x="9313863" y="5581650"/>
          <p14:tracePt t="43365" x="9394825" y="5581650"/>
          <p14:tracePt t="43382" x="9518650" y="5581650"/>
          <p14:tracePt t="43400" x="9661525" y="5599113"/>
          <p14:tracePt t="43416" x="9786938" y="5626100"/>
          <p14:tracePt t="43432" x="9831388" y="5634038"/>
          <p14:tracePt t="43449" x="9848850" y="5634038"/>
          <p14:tracePt t="43704" x="9858375" y="5643563"/>
          <p14:tracePt t="43952" x="9848850" y="5643563"/>
          <p14:tracePt t="43968" x="9831388" y="5643563"/>
          <p14:tracePt t="43984" x="9823450" y="5643563"/>
          <p14:tracePt t="43992" x="9786938" y="5626100"/>
          <p14:tracePt t="44000" x="9769475" y="5616575"/>
          <p14:tracePt t="44016" x="9688513" y="5589588"/>
          <p14:tracePt t="44033" x="9545638" y="5545138"/>
          <p14:tracePt t="44049" x="9340850" y="5456238"/>
          <p14:tracePt t="44067" x="9001125" y="5313363"/>
          <p14:tracePt t="44083" x="8277225" y="5000625"/>
          <p14:tracePt t="44100" x="7483475" y="4652963"/>
          <p14:tracePt t="44116" x="6715125" y="4348163"/>
          <p14:tracePt t="44133" x="5991225" y="4027488"/>
          <p14:tracePt t="44150" x="5465763" y="3875088"/>
          <p14:tracePt t="44166" x="4973638" y="3732213"/>
          <p14:tracePt t="44183" x="4598988" y="3670300"/>
          <p14:tracePt t="44200" x="4152900" y="3643313"/>
          <p14:tracePt t="44216" x="3946525" y="3643313"/>
          <p14:tracePt t="44233" x="3786188" y="3643313"/>
          <p14:tracePt t="44250" x="3625850" y="3652838"/>
          <p14:tracePt t="44266" x="3490913" y="3687763"/>
          <p14:tracePt t="44283" x="3330575" y="3732213"/>
          <p14:tracePt t="44300" x="3224213" y="3751263"/>
          <p14:tracePt t="44316" x="3062288" y="3795713"/>
          <p14:tracePt t="44333" x="2901950" y="3840163"/>
          <p14:tracePt t="44350" x="2776538" y="3894138"/>
          <p14:tracePt t="44366" x="2652713" y="3956050"/>
          <p14:tracePt t="44383" x="2571750" y="4000500"/>
          <p14:tracePt t="44401" x="2455863" y="4108450"/>
          <p14:tracePt t="44417" x="2374900" y="4205288"/>
          <p14:tracePt t="44433" x="2322513" y="4348163"/>
          <p14:tracePt t="44450" x="2259013" y="4510088"/>
          <p14:tracePt t="44466" x="2214563" y="4679950"/>
          <p14:tracePt t="44483" x="2179638" y="4875213"/>
          <p14:tracePt t="44501" x="2133600" y="5072063"/>
          <p14:tracePt t="44516" x="2116138" y="5224463"/>
          <p14:tracePt t="44533" x="2089150" y="5348288"/>
          <p14:tracePt t="44550" x="2081213" y="5402263"/>
          <p14:tracePt t="44566" x="2081213" y="5446713"/>
          <p14:tracePt t="44583" x="2081213" y="5465763"/>
          <p14:tracePt t="44657" x="2081213" y="5473700"/>
          <p14:tracePt t="44680" x="2081213" y="5483225"/>
          <p14:tracePt t="44688" x="2081213" y="5491163"/>
          <p14:tracePt t="44701" x="2089150" y="5500688"/>
          <p14:tracePt t="44717" x="2116138" y="5518150"/>
          <p14:tracePt t="44733" x="2125663" y="5518150"/>
          <p14:tracePt t="44750" x="2143125" y="5537200"/>
          <p14:tracePt t="44783" x="2187575" y="5537200"/>
          <p14:tracePt t="44801" x="2276475" y="5545138"/>
          <p14:tracePt t="44817" x="2312988" y="5545138"/>
          <p14:tracePt t="44834" x="2366963" y="5545138"/>
          <p14:tracePt t="44850" x="2473325" y="5545138"/>
          <p14:tracePt t="44867" x="2608263" y="5483225"/>
          <p14:tracePt t="44884" x="2660650" y="5438775"/>
          <p14:tracePt t="44901" x="2687638" y="5375275"/>
          <p14:tracePt t="44917" x="2705100" y="5322888"/>
          <p14:tracePt t="44933" x="2724150" y="5259388"/>
          <p14:tracePt t="44950" x="2741613" y="5205413"/>
          <p14:tracePt t="44967" x="2768600" y="5126038"/>
          <p14:tracePt t="44984" x="2803525" y="5045075"/>
          <p14:tracePt t="45001" x="2822575" y="4946650"/>
          <p14:tracePt t="45017" x="2830513" y="4911725"/>
          <p14:tracePt t="45034" x="2830513" y="4894263"/>
          <p14:tracePt t="45097" x="2830513" y="4884738"/>
          <p14:tracePt t="45113" x="2840038" y="4884738"/>
          <p14:tracePt t="45120" x="2847975" y="4867275"/>
          <p14:tracePt t="45134" x="2857500" y="4867275"/>
          <p14:tracePt t="45150" x="2946400" y="4830763"/>
          <p14:tracePt t="45167" x="3108325" y="4803775"/>
          <p14:tracePt t="45184" x="3313113" y="4759325"/>
          <p14:tracePt t="45201" x="3608388" y="4660900"/>
          <p14:tracePt t="45217" x="3724275" y="4608513"/>
          <p14:tracePt t="45234" x="3751263" y="4589463"/>
          <p14:tracePt t="45251" x="3759200" y="4589463"/>
          <p14:tracePt t="45267" x="3759200" y="4581525"/>
          <p14:tracePt t="45284" x="3768725" y="4581525"/>
          <p14:tracePt t="45301" x="3795713" y="4562475"/>
          <p14:tracePt t="45317" x="3857625" y="4562475"/>
          <p14:tracePt t="45334" x="3946525" y="4545013"/>
          <p14:tracePt t="45351" x="4000500" y="4537075"/>
          <p14:tracePt t="45367" x="4044950" y="4527550"/>
          <p14:tracePt t="45384" x="4098925" y="4510088"/>
          <p14:tracePt t="45401" x="4241800" y="4456113"/>
          <p14:tracePt t="45417" x="4357688" y="4402138"/>
          <p14:tracePt t="45434" x="4429125" y="4348163"/>
          <p14:tracePt t="45451" x="4483100" y="4313238"/>
          <p14:tracePt t="45467" x="4518025" y="4286250"/>
          <p14:tracePt t="45484" x="4527550" y="4276725"/>
          <p14:tracePt t="45501" x="4545013" y="4276725"/>
          <p14:tracePt t="45534" x="4572000" y="4259263"/>
          <p14:tracePt t="45551" x="4598988" y="4241800"/>
          <p14:tracePt t="45567" x="4643438" y="4224338"/>
          <p14:tracePt t="45585" x="4697413" y="4205288"/>
          <p14:tracePt t="45601" x="4714875" y="4187825"/>
          <p14:tracePt t="45617" x="4732338" y="4179888"/>
          <p14:tracePt t="45634" x="4741863" y="4179888"/>
          <p14:tracePt t="45651" x="4759325" y="4160838"/>
          <p14:tracePt t="45667" x="4768850" y="4152900"/>
          <p14:tracePt t="45684" x="4776788" y="4133850"/>
          <p14:tracePt t="45701" x="4786313" y="4108450"/>
          <p14:tracePt t="45717" x="4786313" y="4081463"/>
          <p14:tracePt t="45734" x="4786313" y="4071938"/>
          <p14:tracePt t="45751" x="4786313" y="4062413"/>
          <p14:tracePt t="45767" x="4786313" y="4054475"/>
          <p14:tracePt t="45785" x="4786313" y="4044950"/>
          <p14:tracePt t="45802" x="4776788" y="4044950"/>
          <p14:tracePt t="45818" x="4741863" y="4027488"/>
          <p14:tracePt t="45834" x="4687888" y="4017963"/>
          <p14:tracePt t="45851" x="4643438" y="4017963"/>
          <p14:tracePt t="45868" x="4608513" y="4017963"/>
          <p14:tracePt t="45884" x="4545013" y="4044950"/>
          <p14:tracePt t="45902" x="4465638" y="4108450"/>
          <p14:tracePt t="45918" x="4419600" y="4170363"/>
          <p14:tracePt t="45934" x="4375150" y="4259263"/>
          <p14:tracePt t="45951" x="4367213" y="4313238"/>
          <p14:tracePt t="45968" x="4348163" y="4357688"/>
          <p14:tracePt t="45985" x="4348163" y="4402138"/>
          <p14:tracePt t="46001" x="4348163" y="4419600"/>
          <p14:tracePt t="46018" x="4348163" y="4446588"/>
          <p14:tracePt t="46034" x="4348163" y="4465638"/>
          <p14:tracePt t="46068" x="4348163" y="4473575"/>
          <p14:tracePt t="46084" x="4348163" y="4483100"/>
          <p14:tracePt t="46209" x="4348163" y="4500563"/>
          <p14:tracePt t="46225" x="4348163" y="4510088"/>
          <p14:tracePt t="46233" x="4348163" y="4537075"/>
          <p14:tracePt t="46241" x="4340225" y="4562475"/>
          <p14:tracePt t="46251" x="4330700" y="4581525"/>
          <p14:tracePt t="46268" x="4295775" y="4643438"/>
          <p14:tracePt t="46285" x="4259263" y="4714875"/>
          <p14:tracePt t="46302" x="4205288" y="4813300"/>
          <p14:tracePt t="46318" x="4170363" y="4894263"/>
          <p14:tracePt t="46335" x="4152900" y="4973638"/>
          <p14:tracePt t="46351" x="4125913" y="5054600"/>
          <p14:tracePt t="46368" x="4108450" y="5089525"/>
          <p14:tracePt t="46385" x="4089400" y="5160963"/>
          <p14:tracePt t="46402" x="4071938" y="5187950"/>
          <p14:tracePt t="46418" x="4054475" y="5224463"/>
          <p14:tracePt t="46435" x="4037013" y="5251450"/>
          <p14:tracePt t="46451" x="4017963" y="5259388"/>
          <p14:tracePt t="46468" x="4000500" y="5276850"/>
          <p14:tracePt t="46485" x="3973513" y="5303838"/>
          <p14:tracePt t="46502" x="3965575" y="5322888"/>
          <p14:tracePt t="46518" x="3938588" y="5357813"/>
          <p14:tracePt t="46535" x="3911600" y="5402263"/>
          <p14:tracePt t="46552" x="3875088" y="5456238"/>
          <p14:tracePt t="46568" x="3840163" y="5527675"/>
          <p14:tracePt t="46585" x="3786188" y="5608638"/>
          <p14:tracePt t="46602" x="3768725" y="5643563"/>
          <p14:tracePt t="46618" x="3759200" y="5653088"/>
          <p14:tracePt t="46793" x="3751263" y="5661025"/>
          <p14:tracePt t="46833" x="3741738" y="5661025"/>
          <p14:tracePt t="46849" x="3724275" y="5661025"/>
          <p14:tracePt t="46857" x="3705225" y="5661025"/>
          <p14:tracePt t="46868" x="3687763" y="5643563"/>
          <p14:tracePt t="46885" x="3652838" y="5616575"/>
          <p14:tracePt t="46902" x="3625850" y="5599113"/>
          <p14:tracePt t="46919" x="3616325" y="5581650"/>
          <p14:tracePt t="46935" x="3598863" y="5572125"/>
          <p14:tracePt t="46952" x="3589338" y="5562600"/>
          <p14:tracePt t="47762" x="3589338" y="5554663"/>
          <p14:tracePt t="47794" x="3608388" y="5554663"/>
          <p14:tracePt t="47802" x="3625850" y="5554663"/>
          <p14:tracePt t="47810" x="3652838" y="5554663"/>
          <p14:tracePt t="47819" x="3687763" y="5554663"/>
          <p14:tracePt t="47836" x="3768725" y="5554663"/>
          <p14:tracePt t="47853" x="3840163" y="5554663"/>
          <p14:tracePt t="47870" x="3867150" y="5554663"/>
          <p14:tracePt t="47886" x="3911600" y="5554663"/>
          <p14:tracePt t="47904" x="3929063" y="5554663"/>
          <p14:tracePt t="47919" x="3956050" y="5554663"/>
          <p14:tracePt t="47936" x="3983038" y="5554663"/>
          <p14:tracePt t="47953" x="4027488" y="5554663"/>
          <p14:tracePt t="47970" x="4116388" y="5581650"/>
          <p14:tracePt t="47986" x="4179888" y="5589588"/>
          <p14:tracePt t="48003" x="4232275" y="5589588"/>
          <p14:tracePt t="48019" x="4251325" y="5608638"/>
          <p14:tracePt t="48036" x="4268788" y="5608638"/>
          <p14:tracePt t="48069" x="4276725" y="5608638"/>
          <p14:tracePt t="48090" x="4286250" y="5608638"/>
          <p14:tracePt t="48106" x="4295775" y="5608638"/>
          <p14:tracePt t="48122" x="4303713" y="5608638"/>
          <p14:tracePt t="48136" x="4313238" y="5608638"/>
          <p14:tracePt t="48153" x="4322763" y="5608638"/>
          <p14:tracePt t="48170" x="4340225" y="5608638"/>
          <p14:tracePt t="48187" x="4367213" y="5608638"/>
          <p14:tracePt t="48203" x="4394200" y="5608638"/>
          <p14:tracePt t="48220" x="4438650" y="5608638"/>
          <p14:tracePt t="48236" x="4491038" y="5608638"/>
          <p14:tracePt t="48253" x="4545013" y="5608638"/>
          <p14:tracePt t="48270" x="4625975" y="5608638"/>
          <p14:tracePt t="48287" x="4679950" y="5608638"/>
          <p14:tracePt t="48303" x="4732338" y="5608638"/>
          <p14:tracePt t="48320" x="4751388" y="5608638"/>
          <p14:tracePt t="48337" x="4768850" y="5608638"/>
          <p14:tracePt t="48354" x="4786313" y="5608638"/>
          <p14:tracePt t="48370" x="4795838" y="5608638"/>
          <p14:tracePt t="48410" x="4803775" y="5608638"/>
          <p14:tracePt t="48434" x="4813300" y="5608638"/>
          <p14:tracePt t="48442" x="4822825" y="5608638"/>
          <p14:tracePt t="48458" x="4830763" y="5608638"/>
          <p14:tracePt t="48470" x="4848225" y="5608638"/>
          <p14:tracePt t="48487" x="4875213" y="5608638"/>
          <p14:tracePt t="48503" x="4902200" y="5608638"/>
          <p14:tracePt t="48536" x="4911725" y="5599113"/>
          <p14:tracePt t="48587" x="4919663" y="5599113"/>
          <p14:tracePt t="48626" x="4929188" y="5599113"/>
          <p14:tracePt t="49322" x="4902200" y="5599113"/>
          <p14:tracePt t="49331" x="4867275" y="5599113"/>
          <p14:tracePt t="49339" x="4830763" y="5599113"/>
          <p14:tracePt t="49354" x="4759325" y="5599113"/>
          <p14:tracePt t="49371" x="4687888" y="5599113"/>
          <p14:tracePt t="49388" x="4625975" y="5599113"/>
          <p14:tracePt t="49404" x="4581525" y="5599113"/>
          <p14:tracePt t="49421" x="4545013" y="5599113"/>
          <p14:tracePt t="49437" x="4510088" y="5599113"/>
          <p14:tracePt t="49454" x="4473575" y="5599113"/>
          <p14:tracePt t="49471" x="4419600" y="5599113"/>
          <p14:tracePt t="49487" x="4384675" y="5616575"/>
          <p14:tracePt t="49504" x="4330700" y="5626100"/>
          <p14:tracePt t="49521" x="4286250" y="5643563"/>
          <p14:tracePt t="49537" x="4205288" y="5653088"/>
          <p14:tracePt t="49554" x="4098925" y="5697538"/>
          <p14:tracePt t="49571" x="4010025" y="5741988"/>
          <p14:tracePt t="49587" x="3929063" y="5768975"/>
          <p14:tracePt t="49604" x="3857625" y="5786438"/>
          <p14:tracePt t="49621" x="3795713" y="5813425"/>
          <p14:tracePt t="49637" x="3697288" y="5840413"/>
          <p14:tracePt t="49654" x="3608388" y="5875338"/>
          <p14:tracePt t="49671" x="3536950" y="5902325"/>
          <p14:tracePt t="49688" x="3473450" y="5938838"/>
          <p14:tracePt t="49704" x="3419475" y="5956300"/>
          <p14:tracePt t="49721" x="3394075" y="5973763"/>
          <p14:tracePt t="49738" x="3357563" y="6000750"/>
          <p14:tracePt t="49754" x="3340100" y="6010275"/>
          <p14:tracePt t="49771" x="3322638" y="6027738"/>
          <p14:tracePt t="49788" x="3295650" y="6054725"/>
          <p14:tracePt t="49804" x="3276600" y="6081713"/>
          <p14:tracePt t="49821" x="3259138" y="6116638"/>
          <p14:tracePt t="49838" x="3224213" y="6161088"/>
          <p14:tracePt t="49854" x="3205163" y="6188075"/>
          <p14:tracePt t="49871" x="3197225" y="6188075"/>
          <p14:tracePt t="49888" x="3187700" y="6205538"/>
          <p14:tracePt t="49905" x="3187700" y="6215063"/>
          <p14:tracePt t="49921" x="3179763" y="6224588"/>
          <p14:tracePt t="49922" x="3179763" y="6232525"/>
          <p14:tracePt t="49963" x="3179763" y="6242050"/>
          <p14:tracePt t="49995" x="3179763" y="6251575"/>
          <p14:tracePt t="50003" x="3179763" y="6259513"/>
          <p14:tracePt t="50011" x="3179763" y="6269038"/>
          <p14:tracePt t="50021" x="3170238" y="6269038"/>
          <p14:tracePt t="50038" x="3170238" y="6276975"/>
          <p14:tracePt t="50054" x="3170238" y="6286500"/>
          <p14:tracePt t="50075" x="3170238" y="6296025"/>
          <p14:tracePt t="50088" x="3160713" y="6296025"/>
          <p14:tracePt t="50105" x="3160713" y="6313488"/>
          <p14:tracePt t="50121" x="3160713" y="6330950"/>
          <p14:tracePt t="50138" x="3160713" y="6340475"/>
          <p14:tracePt t="50155" x="3160713" y="6357938"/>
          <p14:tracePt t="50188" x="3160713" y="6367463"/>
          <p14:tracePt t="50243" x="3160713" y="6375400"/>
          <p14:tracePt t="50267" x="3160713" y="6384925"/>
          <p14:tracePt t="50283" x="3160713" y="6394450"/>
          <p14:tracePt t="50323" x="3160713" y="6402388"/>
          <p14:tracePt t="50371" x="3160713" y="6411913"/>
          <p14:tracePt t="50427" x="3160713" y="6419850"/>
          <p14:tracePt t="50483" x="3160713" y="6429375"/>
          <p14:tracePt t="50523" x="3160713" y="6438900"/>
          <p14:tracePt t="50540" x="3160713" y="6446838"/>
          <p14:tracePt t="50611" x="3160713" y="6456363"/>
          <p14:tracePt t="50675" x="3152775" y="6465888"/>
          <p14:tracePt t="51236" x="3152775" y="6473825"/>
          <p14:tracePt t="51260" x="3143250" y="6473825"/>
          <p14:tracePt t="51284" x="3133725" y="6473825"/>
          <p14:tracePt t="51316" x="3125788" y="6473825"/>
          <p14:tracePt t="51348" x="3116263" y="6473825"/>
          <p14:tracePt t="51363" x="3108325" y="6473825"/>
          <p14:tracePt t="51395" x="3098800" y="6483350"/>
          <p14:tracePt t="51772" x="3108325" y="6473825"/>
          <p14:tracePt t="51780" x="3133725" y="6473825"/>
          <p14:tracePt t="51789" x="3170238" y="6465888"/>
          <p14:tracePt t="51806" x="3232150" y="6456363"/>
          <p14:tracePt t="51823" x="3357563" y="6438900"/>
          <p14:tracePt t="51839" x="3500438" y="6438900"/>
          <p14:tracePt t="51856" x="3643313" y="6438900"/>
          <p14:tracePt t="51873" x="3776663" y="6438900"/>
          <p14:tracePt t="51889" x="3848100" y="6438900"/>
          <p14:tracePt t="51906" x="3894138" y="6438900"/>
          <p14:tracePt t="51923" x="3902075" y="6438900"/>
          <p14:tracePt t="51940" x="3911600" y="6438900"/>
          <p14:tracePt t="51972" x="3919538" y="6438900"/>
          <p14:tracePt t="51988" x="3929063" y="6438900"/>
          <p14:tracePt t="52012" x="3938588" y="6438900"/>
          <p14:tracePt t="52404" x="3965575" y="6438900"/>
          <p14:tracePt t="52412" x="4000500" y="6438900"/>
          <p14:tracePt t="52423" x="4037013" y="6438900"/>
          <p14:tracePt t="52440" x="4143375" y="6438900"/>
          <p14:tracePt t="52457" x="4286250" y="6438900"/>
          <p14:tracePt t="52474" x="4429125" y="6446838"/>
          <p14:tracePt t="52490" x="4562475" y="6473825"/>
          <p14:tracePt t="52507" x="4660900" y="6483350"/>
          <p14:tracePt t="52523" x="4776788" y="6491288"/>
          <p14:tracePt t="52540" x="4884738" y="6500813"/>
          <p14:tracePt t="52557" x="4973638" y="6500813"/>
          <p14:tracePt t="52573" x="5045075" y="6500813"/>
          <p14:tracePt t="52590" x="5116513" y="6500813"/>
          <p14:tracePt t="52607" x="5170488" y="6500813"/>
          <p14:tracePt t="52623" x="5180013" y="6500813"/>
          <p14:tracePt t="52640" x="5197475" y="6500813"/>
          <p14:tracePt t="52657" x="5205413" y="6500813"/>
          <p14:tracePt t="53324" x="5153025" y="6500813"/>
          <p14:tracePt t="53332" x="5081588" y="6500813"/>
          <p14:tracePt t="53341" x="4965700" y="6500813"/>
          <p14:tracePt t="53358" x="4732338" y="6500813"/>
          <p14:tracePt t="53374" x="4473575" y="6500813"/>
          <p14:tracePt t="53391" x="4251325" y="6500813"/>
          <p14:tracePt t="53407" x="4108450" y="6473825"/>
          <p14:tracePt t="53424" x="3990975" y="6419850"/>
          <p14:tracePt t="53441" x="3938588" y="6384925"/>
          <p14:tracePt t="53457" x="3911600" y="6367463"/>
          <p14:tracePt t="53565" x="3902075" y="6367463"/>
          <p14:tracePt t="53588" x="3894138" y="6367463"/>
          <p14:tracePt t="53597" x="3884613" y="6357938"/>
          <p14:tracePt t="53629" x="3884613" y="6348413"/>
          <p14:tracePt t="53645" x="3875088" y="6348413"/>
          <p14:tracePt t="53677" x="3857625" y="6348413"/>
          <p14:tracePt t="53693" x="3848100" y="6348413"/>
          <p14:tracePt t="53701" x="3840163" y="6348413"/>
          <p14:tracePt t="53709" x="3830638" y="6348413"/>
          <p14:tracePt t="53725" x="3822700" y="6348413"/>
          <p14:tracePt t="53741" x="3813175" y="6348413"/>
          <p14:tracePt t="54021" x="3813175" y="6357938"/>
          <p14:tracePt t="54029" x="3822700" y="6357938"/>
          <p14:tracePt t="54041" x="3848100" y="6357938"/>
          <p14:tracePt t="54058" x="3938588" y="6375400"/>
          <p14:tracePt t="54075" x="4054475" y="6411913"/>
          <p14:tracePt t="54091" x="4224338" y="6446838"/>
          <p14:tracePt t="54108" x="4429125" y="6491288"/>
          <p14:tracePt t="54125" x="4751388" y="6491288"/>
          <p14:tracePt t="54141" x="4902200" y="6491288"/>
          <p14:tracePt t="54158" x="5018088" y="6491288"/>
          <p14:tracePt t="54175" x="5089525" y="6491288"/>
          <p14:tracePt t="54191" x="5116513" y="6491288"/>
          <p14:tracePt t="54208" x="5126038" y="6491288"/>
          <p14:tracePt t="54225" x="5143500" y="6491288"/>
          <p14:tracePt t="54241" x="5160963" y="6491288"/>
          <p14:tracePt t="54258" x="5180013" y="6491288"/>
          <p14:tracePt t="54275" x="5187950" y="6491288"/>
          <p14:tracePt t="54291" x="5205413" y="6491288"/>
          <p14:tracePt t="54308" x="5214938" y="6491288"/>
          <p14:tracePt t="54325" x="5224463" y="6491288"/>
          <p14:tracePt t="55053" x="5232400" y="6491288"/>
          <p14:tracePt t="55061" x="5241925" y="6491288"/>
          <p14:tracePt t="55069" x="5259388" y="6491288"/>
          <p14:tracePt t="55078" x="5268913" y="6483350"/>
          <p14:tracePt t="55092" x="5295900" y="6483350"/>
          <p14:tracePt t="55109" x="5375275" y="6456363"/>
          <p14:tracePt t="55126" x="5429250" y="6446838"/>
          <p14:tracePt t="55142" x="5446713" y="6419850"/>
          <p14:tracePt t="55159" x="5483225" y="6394450"/>
          <p14:tracePt t="55176" x="5500688" y="6375400"/>
          <p14:tracePt t="55192" x="5510213" y="6348413"/>
          <p14:tracePt t="55209" x="5510213" y="6330950"/>
          <p14:tracePt t="55226" x="5527675" y="6313488"/>
          <p14:tracePt t="55242" x="5527675" y="6276975"/>
          <p14:tracePt t="55259" x="5545138" y="6232525"/>
          <p14:tracePt t="55276" x="5554663" y="6180138"/>
          <p14:tracePt t="55292" x="5572125" y="6143625"/>
          <p14:tracePt t="55309" x="5572125" y="6116638"/>
          <p14:tracePt t="55326" x="5572125" y="6099175"/>
          <p14:tracePt t="55342" x="5572125" y="6089650"/>
          <p14:tracePt t="55359" x="5572125" y="6072188"/>
          <p14:tracePt t="55376" x="5572125" y="6054725"/>
          <p14:tracePt t="55392" x="5572125" y="6037263"/>
          <p14:tracePt t="55409" x="5572125" y="6027738"/>
          <p14:tracePt t="55430" x="5572125" y="6010275"/>
          <p14:tracePt t="55453" x="5572125" y="6000750"/>
          <p14:tracePt t="55461" x="5562600" y="5983288"/>
          <p14:tracePt t="55476" x="5545138" y="5973763"/>
          <p14:tracePt t="55492" x="5491163" y="5902325"/>
          <p14:tracePt t="55509" x="5402263" y="5830888"/>
          <p14:tracePt t="55526" x="5348288" y="5813425"/>
          <p14:tracePt t="55543" x="5295900" y="5776913"/>
          <p14:tracePt t="55559" x="5251450" y="5759450"/>
          <p14:tracePt t="55576" x="5214938" y="5759450"/>
          <p14:tracePt t="55592" x="5170488" y="5751513"/>
          <p14:tracePt t="55609" x="5126038" y="5741988"/>
          <p14:tracePt t="55626" x="5072063" y="5741988"/>
          <p14:tracePt t="55642" x="5000625" y="5741988"/>
          <p14:tracePt t="55659" x="4884738" y="5741988"/>
          <p14:tracePt t="55676" x="4786313" y="5741988"/>
          <p14:tracePt t="55693" x="4697413" y="5759450"/>
          <p14:tracePt t="55710" x="4625975" y="5768975"/>
          <p14:tracePt t="55726" x="4589463" y="5768975"/>
          <p14:tracePt t="55743" x="4545013" y="5786438"/>
          <p14:tracePt t="55759" x="4518025" y="5795963"/>
          <p14:tracePt t="55776" x="4491038" y="5803900"/>
          <p14:tracePt t="55793" x="4456113" y="5813425"/>
          <p14:tracePt t="55810" x="4419600" y="5822950"/>
          <p14:tracePt t="55826" x="4357688" y="5830888"/>
          <p14:tracePt t="55843" x="4276725" y="5830888"/>
          <p14:tracePt t="55860" x="4197350" y="5830888"/>
          <p14:tracePt t="55877" x="4071938" y="5830888"/>
          <p14:tracePt t="55894" x="3911600" y="5830888"/>
          <p14:tracePt t="55910" x="3813175" y="5830888"/>
          <p14:tracePt t="55926" x="3714750" y="5830888"/>
          <p14:tracePt t="55943" x="3625850" y="5830888"/>
          <p14:tracePt t="55960" x="3554413" y="5830888"/>
          <p14:tracePt t="55976" x="3482975" y="5830888"/>
          <p14:tracePt t="55993" x="3394075" y="5822950"/>
          <p14:tracePt t="56010" x="3303588" y="5803900"/>
          <p14:tracePt t="56026" x="3205163" y="5803900"/>
          <p14:tracePt t="56043" x="3133725" y="5803900"/>
          <p14:tracePt t="56060" x="3089275" y="5803900"/>
          <p14:tracePt t="56077" x="3044825" y="5803900"/>
          <p14:tracePt t="56094" x="3009900" y="5803900"/>
          <p14:tracePt t="56110" x="2990850" y="5803900"/>
          <p14:tracePt t="56127" x="2973388" y="5813425"/>
          <p14:tracePt t="56143" x="2946400" y="5822950"/>
          <p14:tracePt t="56160" x="2938463" y="5822950"/>
          <p14:tracePt t="56177" x="2911475" y="5848350"/>
          <p14:tracePt t="56193" x="2894013" y="5867400"/>
          <p14:tracePt t="56210" x="2874963" y="5884863"/>
          <p14:tracePt t="56243" x="2867025" y="5911850"/>
          <p14:tracePt t="56260" x="2847975" y="5919788"/>
          <p14:tracePt t="56277" x="2847975" y="5938838"/>
          <p14:tracePt t="56294" x="2840038" y="5965825"/>
          <p14:tracePt t="56310" x="2830513" y="6018213"/>
          <p14:tracePt t="56327" x="2830513" y="6054725"/>
          <p14:tracePt t="56343" x="2830513" y="6099175"/>
          <p14:tracePt t="56360" x="2830513" y="6153150"/>
          <p14:tracePt t="56377" x="2874963" y="6251575"/>
          <p14:tracePt t="56394" x="2965450" y="6357938"/>
          <p14:tracePt t="56410" x="3098800" y="6446838"/>
          <p14:tracePt t="56427" x="3286125" y="6537325"/>
          <p14:tracePt t="56443" x="3490913" y="6616700"/>
          <p14:tracePt t="56460" x="3759200" y="6688138"/>
          <p14:tracePt t="56477" x="4010025" y="6732588"/>
          <p14:tracePt t="56494" x="4411663" y="6769100"/>
          <p14:tracePt t="56510" x="4625975" y="6769100"/>
          <p14:tracePt t="56527" x="4813300" y="6759575"/>
          <p14:tracePt t="56543" x="4983163" y="6715125"/>
          <p14:tracePt t="56560" x="5126038" y="6661150"/>
          <p14:tracePt t="56577" x="5251450" y="6581775"/>
          <p14:tracePt t="56593" x="5357813" y="6518275"/>
          <p14:tracePt t="56610" x="5438775" y="6456363"/>
          <p14:tracePt t="56627" x="5500688" y="6411913"/>
          <p14:tracePt t="56643" x="5537200" y="6384925"/>
          <p14:tracePt t="56660" x="5599113" y="6348413"/>
          <p14:tracePt t="56678" x="5626100" y="6330950"/>
          <p14:tracePt t="56694" x="5688013" y="6276975"/>
          <p14:tracePt t="56710" x="5697538" y="6259513"/>
          <p14:tracePt t="56727" x="5715000" y="6232525"/>
          <p14:tracePt t="56743" x="5724525" y="6197600"/>
          <p14:tracePt t="56760" x="5724525" y="6153150"/>
          <p14:tracePt t="56777" x="5724525" y="6116638"/>
          <p14:tracePt t="56794" x="5724525" y="6089650"/>
          <p14:tracePt t="56827" x="5724525" y="6081713"/>
          <p14:tracePt t="56844" x="5724525" y="6062663"/>
          <p14:tracePt t="56862" x="5715000" y="6062663"/>
          <p14:tracePt t="56910" x="5697538" y="6062663"/>
          <p14:tracePt t="57190" x="5688013" y="6062663"/>
          <p14:tracePt t="57206" x="5680075" y="6072188"/>
          <p14:tracePt t="57214" x="5670550" y="6072188"/>
          <p14:tracePt t="57231" x="5653088" y="6089650"/>
          <p14:tracePt t="57382" x="5643563" y="6099175"/>
          <p14:tracePt t="57398" x="5634038" y="6099175"/>
          <p14:tracePt t="57422" x="5616575" y="6099175"/>
          <p14:tracePt t="57550" x="5626100" y="6099175"/>
          <p14:tracePt t="57558" x="5661025" y="6099175"/>
          <p14:tracePt t="57566" x="5715000" y="6099175"/>
          <p14:tracePt t="57578" x="5803900" y="6126163"/>
          <p14:tracePt t="57594" x="6010275" y="6180138"/>
          <p14:tracePt t="57611" x="6224588" y="6251575"/>
          <p14:tracePt t="57628" x="6456363" y="6303963"/>
          <p14:tracePt t="57644" x="6653213" y="6357938"/>
          <p14:tracePt t="57661" x="6831013" y="6384925"/>
          <p14:tracePt t="57678" x="7027863" y="6402388"/>
          <p14:tracePt t="57694" x="7134225" y="6402388"/>
          <p14:tracePt t="57711" x="7242175" y="6384925"/>
          <p14:tracePt t="57728" x="7412038" y="6330950"/>
          <p14:tracePt t="57744" x="7562850" y="6303963"/>
          <p14:tracePt t="57761" x="7680325" y="6269038"/>
          <p14:tracePt t="57778" x="7759700" y="6242050"/>
          <p14:tracePt t="57794" x="7840663" y="6205538"/>
          <p14:tracePt t="57811" x="7894638" y="6170613"/>
          <p14:tracePt t="57828" x="7966075" y="6126163"/>
          <p14:tracePt t="57844" x="8018463" y="6089650"/>
          <p14:tracePt t="57861" x="8072438" y="6045200"/>
          <p14:tracePt t="57878" x="8108950" y="6010275"/>
          <p14:tracePt t="57895" x="8180388" y="5956300"/>
          <p14:tracePt t="57911" x="8224838" y="5929313"/>
          <p14:tracePt t="57928" x="8296275" y="5894388"/>
          <p14:tracePt t="57945" x="8358188" y="5867400"/>
          <p14:tracePt t="57961" x="8466138" y="5840413"/>
          <p14:tracePt t="57978" x="8609013" y="5822950"/>
          <p14:tracePt t="57995" x="8786813" y="5786438"/>
          <p14:tracePt t="58011" x="8947150" y="5768975"/>
          <p14:tracePt t="58028" x="9072563" y="5751513"/>
          <p14:tracePt t="58045" x="9170988" y="5741988"/>
          <p14:tracePt t="58061" x="9232900" y="5724525"/>
          <p14:tracePt t="58078" x="9296400" y="5670550"/>
          <p14:tracePt t="58095" x="9313863" y="5643563"/>
          <p14:tracePt t="58112" x="9313863" y="5616575"/>
          <p14:tracePt t="58128" x="9313863" y="5589588"/>
          <p14:tracePt t="58145" x="9277350" y="5537200"/>
          <p14:tracePt t="58161" x="9134475" y="5491163"/>
          <p14:tracePt t="58178" x="8867775" y="5429250"/>
          <p14:tracePt t="58195" x="8562975" y="5375275"/>
          <p14:tracePt t="58212" x="8143875" y="5303838"/>
          <p14:tracePt t="58228" x="7724775" y="5295900"/>
          <p14:tracePt t="58245" x="7331075" y="5295900"/>
          <p14:tracePt t="58262" x="6823075" y="5295900"/>
          <p14:tracePt t="58279" x="6081713" y="5367338"/>
          <p14:tracePt t="58295" x="5670550" y="5491163"/>
          <p14:tracePt t="58312" x="5286375" y="5634038"/>
          <p14:tracePt t="58328" x="4867275" y="5768975"/>
          <p14:tracePt t="58345" x="4402138" y="5919788"/>
          <p14:tracePt t="58362" x="3990975" y="6045200"/>
          <p14:tracePt t="58379" x="3643313" y="6143625"/>
          <p14:tracePt t="58395" x="3357563" y="6269038"/>
          <p14:tracePt t="58412" x="3133725" y="6367463"/>
          <p14:tracePt t="58428" x="2946400" y="6491288"/>
          <p14:tracePt t="58445" x="2847975" y="6581775"/>
          <p14:tracePt t="58462" x="2830513" y="6634163"/>
          <p14:tracePt t="58479" x="2840038" y="6732588"/>
          <p14:tracePt t="58495" x="3062288" y="6848475"/>
          <p14:tracePt t="58512" x="3652838" y="6848475"/>
          <p14:tracePt t="58528" x="4581525" y="6848475"/>
          <p14:tracePt t="58545" x="5759450" y="6848475"/>
          <p14:tracePt t="58562" x="7081838" y="6848475"/>
          <p14:tracePt t="58579" x="8215313" y="6848475"/>
          <p14:tracePt t="58595" x="9205913" y="6840538"/>
          <p14:tracePt t="58612" x="9983788" y="6724650"/>
          <p14:tracePt t="58629" x="10545763" y="6554788"/>
          <p14:tracePt t="58645" x="10804525" y="6394450"/>
          <p14:tracePt t="58662" x="10939463" y="6276975"/>
          <p14:tracePt t="58679" x="11082338" y="6089650"/>
          <p14:tracePt t="58695" x="11161713" y="5956300"/>
          <p14:tracePt t="58712" x="11233150" y="5840413"/>
          <p14:tracePt t="58729" x="11296650" y="5724525"/>
          <p14:tracePt t="58745" x="11358563" y="5581650"/>
          <p14:tracePt t="58762" x="11412538" y="5419725"/>
          <p14:tracePt t="58779" x="11466513" y="5241925"/>
          <p14:tracePt t="58795" x="11491913" y="5045075"/>
          <p14:tracePt t="58812" x="11501438" y="4822825"/>
          <p14:tracePt t="58828" x="11439525" y="4581525"/>
          <p14:tracePt t="58845" x="11358563" y="4419600"/>
          <p14:tracePt t="58862" x="11304588" y="4375150"/>
          <p14:tracePt t="58879" x="11018838" y="4313238"/>
          <p14:tracePt t="58896" x="10760075" y="4313238"/>
          <p14:tracePt t="58912" x="10439400" y="4313238"/>
          <p14:tracePt t="58929" x="10099675" y="4313238"/>
          <p14:tracePt t="58945" x="9777413" y="4313238"/>
          <p14:tracePt t="58962" x="9491663" y="4313238"/>
          <p14:tracePt t="58979" x="9215438" y="4313238"/>
          <p14:tracePt t="58996" x="8991600" y="4313238"/>
          <p14:tracePt t="59012" x="8786813" y="4313238"/>
          <p14:tracePt t="59029" x="8616950" y="4357688"/>
          <p14:tracePt t="59045" x="8429625" y="4438650"/>
          <p14:tracePt t="59062" x="8259763" y="4518025"/>
          <p14:tracePt t="59079" x="8010525" y="4616450"/>
          <p14:tracePt t="59096" x="7848600" y="4643438"/>
          <p14:tracePt t="59112" x="7705725" y="4670425"/>
          <p14:tracePt t="59129" x="7581900" y="4687888"/>
          <p14:tracePt t="59146" x="7456488" y="4724400"/>
          <p14:tracePt t="59162" x="7375525" y="4751388"/>
          <p14:tracePt t="59179" x="7269163" y="4803775"/>
          <p14:tracePt t="59196" x="7180263" y="4830763"/>
          <p14:tracePt t="59213" x="7116763" y="4875213"/>
          <p14:tracePt t="59229" x="7081838" y="4911725"/>
          <p14:tracePt t="59246" x="7045325" y="4938713"/>
          <p14:tracePt t="59262" x="7027863" y="4956175"/>
          <p14:tracePt t="59279" x="7018338" y="4991100"/>
          <p14:tracePt t="59296" x="6983413" y="5054600"/>
          <p14:tracePt t="59312" x="6965950" y="5160963"/>
          <p14:tracePt t="59329" x="6946900" y="5295900"/>
          <p14:tracePt t="59346" x="6946900" y="5429250"/>
          <p14:tracePt t="59363" x="6956425" y="5554663"/>
          <p14:tracePt t="59380" x="7045325" y="5688013"/>
          <p14:tracePt t="59396" x="7170738" y="5803900"/>
          <p14:tracePt t="59413" x="7358063" y="5929313"/>
          <p14:tracePt t="59430" x="7572375" y="6018213"/>
          <p14:tracePt t="59446" x="7796213" y="6072188"/>
          <p14:tracePt t="59463" x="8045450" y="6108700"/>
          <p14:tracePt t="59479" x="8375650" y="6108700"/>
          <p14:tracePt t="59496" x="8474075" y="6108700"/>
          <p14:tracePt t="59513" x="8555038" y="6089650"/>
          <p14:tracePt t="59529" x="8626475" y="6045200"/>
          <p14:tracePt t="59546" x="8715375" y="5965825"/>
          <p14:tracePt t="59563" x="8831263" y="5830888"/>
          <p14:tracePt t="59580" x="8920163" y="5705475"/>
          <p14:tracePt t="59596" x="9010650" y="5589588"/>
          <p14:tracePt t="59613" x="9072563" y="5483225"/>
          <p14:tracePt t="59629" x="9090025" y="5446713"/>
          <p14:tracePt t="59646" x="9090025" y="5411788"/>
          <p14:tracePt t="59663" x="9090025" y="5357813"/>
          <p14:tracePt t="59680" x="9090025" y="5303838"/>
          <p14:tracePt t="59696" x="9090025" y="5232400"/>
          <p14:tracePt t="59713" x="9082088" y="5170488"/>
          <p14:tracePt t="59729" x="9063038" y="5143500"/>
          <p14:tracePt t="59746" x="9037638" y="5099050"/>
          <p14:tracePt t="59763" x="9028113" y="5081588"/>
          <p14:tracePt t="59780" x="9018588" y="5062538"/>
          <p14:tracePt t="59796" x="9001125" y="5037138"/>
          <p14:tracePt t="59813" x="8974138" y="4983163"/>
          <p14:tracePt t="59829" x="8894763" y="4884738"/>
          <p14:tracePt t="59846" x="8786813" y="4768850"/>
          <p14:tracePt t="59863" x="8572500" y="4643438"/>
          <p14:tracePt t="59880" x="8420100" y="4589463"/>
          <p14:tracePt t="59897" x="8251825" y="4581525"/>
          <p14:tracePt t="59913" x="8099425" y="4581525"/>
          <p14:tracePt t="59930" x="7929563" y="4598988"/>
          <p14:tracePt t="59946" x="7769225" y="4652963"/>
          <p14:tracePt t="59963" x="7616825" y="4714875"/>
          <p14:tracePt t="59980" x="7500938" y="4759325"/>
          <p14:tracePt t="59996" x="7429500" y="4813300"/>
          <p14:tracePt t="60013" x="7367588" y="4875213"/>
          <p14:tracePt t="60030" x="7331075" y="4938713"/>
          <p14:tracePt t="60046" x="7313613" y="4965700"/>
          <p14:tracePt t="60063" x="7296150" y="5018088"/>
          <p14:tracePt t="60080" x="7286625" y="5081588"/>
          <p14:tracePt t="60096" x="7286625" y="5143500"/>
          <p14:tracePt t="60113" x="7304088" y="5232400"/>
          <p14:tracePt t="60130" x="7340600" y="5295900"/>
          <p14:tracePt t="60146" x="7394575" y="5357813"/>
          <p14:tracePt t="60163" x="7446963" y="5394325"/>
          <p14:tracePt t="60180" x="7500938" y="5429250"/>
          <p14:tracePt t="60196" x="7527925" y="5438775"/>
          <p14:tracePt t="60213" x="7545388" y="5456238"/>
          <p14:tracePt t="60230" x="7562850" y="5473700"/>
          <p14:tracePt t="60246" x="7572375" y="5483225"/>
          <p14:tracePt t="60263" x="7599363" y="5500688"/>
          <p14:tracePt t="60280" x="7599363" y="5510213"/>
          <p14:tracePt t="60296" x="7608888" y="5510213"/>
          <p14:tracePt t="60360" x="7608888" y="5518150"/>
          <p14:tracePt t="60367" x="7608888" y="5527675"/>
          <p14:tracePt t="60380" x="7608888" y="5537200"/>
          <p14:tracePt t="60397" x="7608888" y="5562600"/>
          <p14:tracePt t="60413" x="7581900" y="5581650"/>
          <p14:tracePt t="60415" x="7572375" y="5599113"/>
          <p14:tracePt t="60430" x="7554913" y="5626100"/>
          <p14:tracePt t="60447" x="7545388" y="5670550"/>
          <p14:tracePt t="60464" x="7545388" y="5857875"/>
          <p14:tracePt t="60480" x="7554913" y="5973763"/>
          <p14:tracePt t="60497" x="7562850" y="6054725"/>
          <p14:tracePt t="60514" x="7581900" y="6081713"/>
          <p14:tracePt t="60530" x="7589838" y="6081713"/>
          <p14:tracePt t="60672" x="7581900" y="6081713"/>
          <p14:tracePt t="60681" x="7545388" y="6081713"/>
          <p14:tracePt t="60688" x="7527925" y="6081713"/>
          <p14:tracePt t="60697" x="7491413" y="6089650"/>
          <p14:tracePt t="60714" x="7439025" y="6116638"/>
          <p14:tracePt t="60730" x="7402513" y="6126163"/>
          <p14:tracePt t="60747" x="7367588" y="6126163"/>
          <p14:tracePt t="60764" x="7323138" y="6126163"/>
          <p14:tracePt t="60780" x="7286625" y="6126163"/>
          <p14:tracePt t="60797" x="7259638" y="6126163"/>
          <p14:tracePt t="60814" x="7215188" y="6108700"/>
          <p14:tracePt t="60830" x="7188200" y="6108700"/>
          <p14:tracePt t="60847" x="7170738" y="6108700"/>
          <p14:tracePt t="60864" x="7161213" y="60991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278945"/>
              </p:ext>
            </p:extLst>
          </p:nvPr>
        </p:nvGraphicFramePr>
        <p:xfrm>
          <a:off x="988811" y="1144669"/>
          <a:ext cx="10146030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8203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2800" dirty="0" err="1" smtClean="0"/>
                        <a:t>Offiziell</a:t>
                      </a:r>
                      <a:r>
                        <a:rPr lang="pt-PT" sz="2800" dirty="0" smtClean="0"/>
                        <a:t> (</a:t>
                      </a:r>
                      <a:r>
                        <a:rPr lang="pt-PT" sz="2800" dirty="0" err="1" smtClean="0"/>
                        <a:t>Bahnhof</a:t>
                      </a:r>
                      <a:r>
                        <a:rPr lang="pt-PT" sz="2800" dirty="0" smtClean="0"/>
                        <a:t>, </a:t>
                      </a:r>
                      <a:r>
                        <a:rPr lang="pt-PT" sz="2800" dirty="0" err="1" smtClean="0"/>
                        <a:t>Kino</a:t>
                      </a:r>
                      <a:r>
                        <a:rPr lang="pt-PT" sz="2800" dirty="0" smtClean="0"/>
                        <a:t>, </a:t>
                      </a:r>
                      <a:r>
                        <a:rPr lang="pt-PT" sz="2800" dirty="0" err="1" smtClean="0"/>
                        <a:t>Nachrichten</a:t>
                      </a:r>
                      <a:r>
                        <a:rPr lang="pt-PT" sz="2800" dirty="0" smtClean="0"/>
                        <a:t>…):</a:t>
                      </a:r>
                      <a:endParaRPr lang="pt-P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800" dirty="0" err="1" smtClean="0"/>
                        <a:t>Privat</a:t>
                      </a:r>
                      <a:r>
                        <a:rPr lang="pt-PT" sz="2800" dirty="0" smtClean="0"/>
                        <a:t> (</a:t>
                      </a:r>
                      <a:r>
                        <a:rPr lang="pt-PT" sz="2800" dirty="0" err="1" smtClean="0"/>
                        <a:t>Familie</a:t>
                      </a:r>
                      <a:r>
                        <a:rPr lang="pt-PT" sz="2800" baseline="0" dirty="0" smtClean="0"/>
                        <a:t>, </a:t>
                      </a:r>
                      <a:r>
                        <a:rPr lang="pt-PT" sz="2800" baseline="0" dirty="0" err="1" smtClean="0"/>
                        <a:t>Freunde</a:t>
                      </a:r>
                      <a:r>
                        <a:rPr lang="pt-PT" sz="2800" baseline="0" dirty="0" smtClean="0"/>
                        <a:t>):</a:t>
                      </a:r>
                      <a:endParaRPr lang="pt-PT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800" dirty="0" smtClean="0"/>
                        <a:t>14:30 </a:t>
                      </a:r>
                      <a:r>
                        <a:rPr lang="pt-PT" sz="2800" dirty="0" err="1" smtClean="0"/>
                        <a:t>vierzehn</a:t>
                      </a:r>
                      <a:r>
                        <a:rPr lang="pt-PT" sz="2800" dirty="0" smtClean="0"/>
                        <a:t> </a:t>
                      </a:r>
                      <a:r>
                        <a:rPr lang="pt-PT" sz="2800" dirty="0" err="1" smtClean="0"/>
                        <a:t>Uhr</a:t>
                      </a:r>
                      <a:r>
                        <a:rPr lang="pt-PT" sz="2800" dirty="0" smtClean="0"/>
                        <a:t> </a:t>
                      </a:r>
                      <a:r>
                        <a:rPr lang="pt-PT" sz="2800" dirty="0" err="1" smtClean="0"/>
                        <a:t>drei</a:t>
                      </a:r>
                      <a:r>
                        <a:rPr lang="el-GR" sz="2800" dirty="0" smtClean="0"/>
                        <a:t>β</a:t>
                      </a:r>
                      <a:r>
                        <a:rPr lang="pt-PT" sz="2800" dirty="0" err="1" smtClean="0"/>
                        <a:t>ig</a:t>
                      </a:r>
                      <a:endParaRPr lang="pt-P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800" dirty="0" err="1" smtClean="0"/>
                        <a:t>halb</a:t>
                      </a:r>
                      <a:r>
                        <a:rPr lang="pt-PT" sz="2800" dirty="0" smtClean="0"/>
                        <a:t> </a:t>
                      </a:r>
                      <a:r>
                        <a:rPr lang="pt-PT" sz="2800" dirty="0" err="1" smtClean="0"/>
                        <a:t>drei</a:t>
                      </a:r>
                      <a:endParaRPr lang="pt-PT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800" dirty="0" smtClean="0"/>
                        <a:t>14:45 </a:t>
                      </a:r>
                      <a:r>
                        <a:rPr lang="pt-PT" sz="2800" dirty="0" err="1" smtClean="0"/>
                        <a:t>vierzehn</a:t>
                      </a:r>
                      <a:r>
                        <a:rPr lang="pt-PT" sz="2800" dirty="0" smtClean="0"/>
                        <a:t> </a:t>
                      </a:r>
                      <a:r>
                        <a:rPr lang="pt-PT" sz="2800" dirty="0" err="1" smtClean="0"/>
                        <a:t>Uhr</a:t>
                      </a:r>
                      <a:r>
                        <a:rPr lang="pt-PT" sz="2800" dirty="0" smtClean="0"/>
                        <a:t> </a:t>
                      </a:r>
                      <a:r>
                        <a:rPr lang="pt-PT" sz="2800" dirty="0" err="1" smtClean="0"/>
                        <a:t>fünfundvierzig</a:t>
                      </a:r>
                      <a:endParaRPr lang="pt-P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800" dirty="0" err="1" smtClean="0"/>
                        <a:t>Viertel</a:t>
                      </a:r>
                      <a:r>
                        <a:rPr lang="pt-PT" sz="2800" dirty="0" smtClean="0"/>
                        <a:t> </a:t>
                      </a:r>
                      <a:r>
                        <a:rPr lang="pt-PT" sz="2800" dirty="0" err="1" smtClean="0"/>
                        <a:t>vor</a:t>
                      </a:r>
                      <a:r>
                        <a:rPr lang="pt-PT" sz="2800" dirty="0" smtClean="0"/>
                        <a:t> </a:t>
                      </a:r>
                      <a:r>
                        <a:rPr lang="pt-PT" sz="2800" dirty="0" err="1" smtClean="0"/>
                        <a:t>drei</a:t>
                      </a:r>
                      <a:endParaRPr lang="pt-PT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41" y="3126045"/>
            <a:ext cx="4574570" cy="3055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3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69"/>
    </mc:Choice>
    <mc:Fallback>
      <p:transition spd="slow" advTm="55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1" x="7143750" y="6099175"/>
          <p14:tracePt t="214" x="7099300" y="6081713"/>
          <p14:tracePt t="234" x="7081838" y="6072188"/>
          <p14:tracePt t="20854" x="7081838" y="6054725"/>
          <p14:tracePt t="20862" x="7081838" y="6018213"/>
          <p14:tracePt t="20871" x="7081838" y="5983288"/>
          <p14:tracePt t="20885" x="7081838" y="5919788"/>
          <p14:tracePt t="20902" x="7081838" y="5589588"/>
          <p14:tracePt t="20919" x="6894513" y="5116513"/>
          <p14:tracePt t="20935" x="6562725" y="4456113"/>
          <p14:tracePt t="20952" x="6180138" y="3983038"/>
          <p14:tracePt t="20969" x="5751513" y="3517900"/>
          <p14:tracePt t="20985" x="5322888" y="3179763"/>
          <p14:tracePt t="21002" x="4946650" y="2982913"/>
          <p14:tracePt t="21019" x="4438650" y="2759075"/>
          <p14:tracePt t="21035" x="4071938" y="2589213"/>
          <p14:tracePt t="21052" x="3759200" y="2438400"/>
          <p14:tracePt t="21069" x="3625850" y="2357438"/>
          <p14:tracePt t="21085" x="3544888" y="2303463"/>
          <p14:tracePt t="21102" x="3446463" y="2232025"/>
          <p14:tracePt t="21119" x="3357563" y="2152650"/>
          <p14:tracePt t="21135" x="3214688" y="2027238"/>
          <p14:tracePt t="21152" x="2990850" y="1866900"/>
          <p14:tracePt t="21169" x="2714625" y="1660525"/>
          <p14:tracePt t="21185" x="2490788" y="1490663"/>
          <p14:tracePt t="21202" x="2357438" y="1411288"/>
          <p14:tracePt t="21219" x="2276475" y="1393825"/>
          <p14:tracePt t="21235" x="2241550" y="1393825"/>
          <p14:tracePt t="21252" x="2214563" y="1393825"/>
          <p14:tracePt t="21269" x="2187575" y="1428750"/>
          <p14:tracePt t="21285" x="2143125" y="1500188"/>
          <p14:tracePt t="21302" x="2081213" y="1598613"/>
          <p14:tracePt t="21319" x="2027238" y="1687513"/>
          <p14:tracePt t="21335" x="1973263" y="1758950"/>
          <p14:tracePt t="21352" x="1946275" y="1795463"/>
          <p14:tracePt t="21369" x="1928813" y="1822450"/>
          <p14:tracePt t="21386" x="1919288" y="1847850"/>
          <p14:tracePt t="21402" x="1919288" y="1857375"/>
          <p14:tracePt t="21435" x="1911350" y="1884363"/>
          <p14:tracePt t="21452" x="1911350" y="1901825"/>
          <p14:tracePt t="21469" x="1911350" y="1955800"/>
          <p14:tracePt t="21471" x="1911350" y="1990725"/>
          <p14:tracePt t="21486" x="1893888" y="2062163"/>
          <p14:tracePt t="21502" x="1874838" y="2116138"/>
          <p14:tracePt t="21519" x="1866900" y="2170113"/>
          <p14:tracePt t="21536" x="1866900" y="2197100"/>
          <p14:tracePt t="21630" x="1874838" y="2187575"/>
          <p14:tracePt t="21647" x="1884363" y="2179638"/>
          <p14:tracePt t="21662" x="1901825" y="2160588"/>
          <p14:tracePt t="21695" x="1911350" y="2152650"/>
          <p14:tracePt t="22431" x="1919288" y="2152650"/>
          <p14:tracePt t="22519" x="1928813" y="2152650"/>
          <p14:tracePt t="22631" x="1938338" y="2152650"/>
          <p14:tracePt t="22639" x="1965325" y="2152650"/>
          <p14:tracePt t="22647" x="1990725" y="2152650"/>
          <p14:tracePt t="22655" x="2027238" y="2152650"/>
          <p14:tracePt t="22670" x="2062163" y="2152650"/>
          <p14:tracePt t="22687" x="2197100" y="2152650"/>
          <p14:tracePt t="22703" x="2303463" y="2152650"/>
          <p14:tracePt t="22720" x="2401888" y="2152650"/>
          <p14:tracePt t="22737" x="2509838" y="2152650"/>
          <p14:tracePt t="22754" x="2581275" y="2152650"/>
          <p14:tracePt t="22770" x="2633663" y="2152650"/>
          <p14:tracePt t="22787" x="2652713" y="2152650"/>
          <p14:tracePt t="22803" x="2679700" y="2152650"/>
          <p14:tracePt t="22820" x="2697163" y="2152650"/>
          <p14:tracePt t="22837" x="2705100" y="2152650"/>
          <p14:tracePt t="22853" x="2724150" y="2152650"/>
          <p14:tracePt t="22870" x="2732088" y="2152650"/>
          <p14:tracePt t="22887" x="2741613" y="2152650"/>
          <p14:tracePt t="22904" x="2759075" y="2152650"/>
          <p14:tracePt t="22920" x="2795588" y="2152650"/>
          <p14:tracePt t="22937" x="2822575" y="2152650"/>
          <p14:tracePt t="22954" x="2847975" y="2152650"/>
          <p14:tracePt t="23271" x="2857500" y="2152650"/>
          <p14:tracePt t="23279" x="2874963" y="2152650"/>
          <p14:tracePt t="23288" x="2919413" y="2152650"/>
          <p14:tracePt t="23304" x="3000375" y="2152650"/>
          <p14:tracePt t="23321" x="3133725" y="2152650"/>
          <p14:tracePt t="23337" x="3268663" y="2170113"/>
          <p14:tracePt t="23354" x="3384550" y="2179638"/>
          <p14:tracePt t="23371" x="3455988" y="2187575"/>
          <p14:tracePt t="23387" x="3500438" y="2187575"/>
          <p14:tracePt t="23404" x="3536950" y="2187575"/>
          <p14:tracePt t="23421" x="3554413" y="2187575"/>
          <p14:tracePt t="23437" x="3598863" y="2197100"/>
          <p14:tracePt t="23454" x="3625850" y="2214563"/>
          <p14:tracePt t="23471" x="3660775" y="2214563"/>
          <p14:tracePt t="23473" x="3679825" y="2214563"/>
          <p14:tracePt t="23487" x="3705225" y="2214563"/>
          <p14:tracePt t="23504" x="3732213" y="2224088"/>
          <p14:tracePt t="23537" x="3741738" y="2224088"/>
          <p14:tracePt t="23776" x="3705225" y="2224088"/>
          <p14:tracePt t="23783" x="3633788" y="2224088"/>
          <p14:tracePt t="23791" x="3554413" y="2224088"/>
          <p14:tracePt t="23804" x="3446463" y="2224088"/>
          <p14:tracePt t="23821" x="3232150" y="2224088"/>
          <p14:tracePt t="23838" x="2965450" y="2224088"/>
          <p14:tracePt t="23854" x="2679700" y="2224088"/>
          <p14:tracePt t="23871" x="2347913" y="2224088"/>
          <p14:tracePt t="23888" x="2224088" y="2224088"/>
          <p14:tracePt t="23904" x="2160588" y="2232025"/>
          <p14:tracePt t="23921" x="2125663" y="2232025"/>
          <p14:tracePt t="23938" x="2116138" y="2241550"/>
          <p14:tracePt t="23954" x="2108200" y="2241550"/>
          <p14:tracePt t="23971" x="2098675" y="2241550"/>
          <p14:tracePt t="23988" x="2081213" y="2241550"/>
          <p14:tracePt t="24004" x="2054225" y="2241550"/>
          <p14:tracePt t="24021" x="2009775" y="2241550"/>
          <p14:tracePt t="24038" x="1911350" y="2241550"/>
          <p14:tracePt t="24054" x="1803400" y="2241550"/>
          <p14:tracePt t="24072" x="1652588" y="2241550"/>
          <p14:tracePt t="24088" x="1571625" y="2241550"/>
          <p14:tracePt t="24105" x="1536700" y="2241550"/>
          <p14:tracePt t="24121" x="1517650" y="2241550"/>
          <p14:tracePt t="24138" x="1500188" y="2241550"/>
          <p14:tracePt t="24155" x="1482725" y="2241550"/>
          <p14:tracePt t="24171" x="1465263" y="2241550"/>
          <p14:tracePt t="24188" x="1401763" y="2241550"/>
          <p14:tracePt t="24205" x="1374775" y="2232025"/>
          <p14:tracePt t="24221" x="1366838" y="2232025"/>
          <p14:tracePt t="24288" x="1357313" y="2232025"/>
          <p14:tracePt t="24312" x="1347788" y="2232025"/>
          <p14:tracePt t="24328" x="1339850" y="2224088"/>
          <p14:tracePt t="24368" x="1339850" y="2214563"/>
          <p14:tracePt t="24376" x="1330325" y="2187575"/>
          <p14:tracePt t="24400" x="1330325" y="2179638"/>
          <p14:tracePt t="24408" x="1330325" y="2170113"/>
          <p14:tracePt t="24536" x="1330325" y="2160588"/>
          <p14:tracePt t="24544" x="1357313" y="2160588"/>
          <p14:tracePt t="24555" x="1411288" y="2160588"/>
          <p14:tracePt t="24572" x="1589088" y="2179638"/>
          <p14:tracePt t="24589" x="1893888" y="2224088"/>
          <p14:tracePt t="24605" x="2286000" y="2286000"/>
          <p14:tracePt t="24622" x="2697163" y="2330450"/>
          <p14:tracePt t="24638" x="2938463" y="2347913"/>
          <p14:tracePt t="24655" x="3044825" y="2347913"/>
          <p14:tracePt t="24672" x="3062288" y="2347913"/>
          <p14:tracePt t="24720" x="3071813" y="2347913"/>
          <p14:tracePt t="24728" x="3098800" y="2347913"/>
          <p14:tracePt t="24738" x="3125788" y="2339975"/>
          <p14:tracePt t="24755" x="3170238" y="2322513"/>
          <p14:tracePt t="24772" x="3197225" y="2312988"/>
          <p14:tracePt t="24788" x="3224213" y="2303463"/>
          <p14:tracePt t="24806" x="3251200" y="2303463"/>
          <p14:tracePt t="24822" x="3286125" y="2295525"/>
          <p14:tracePt t="24839" x="3357563" y="2295525"/>
          <p14:tracePt t="24855" x="3438525" y="2268538"/>
          <p14:tracePt t="24872" x="3500438" y="2268538"/>
          <p14:tracePt t="25176" x="3527425" y="2268538"/>
          <p14:tracePt t="25184" x="3598863" y="2268538"/>
          <p14:tracePt t="25192" x="3697288" y="2268538"/>
          <p14:tracePt t="25206" x="3803650" y="2268538"/>
          <p14:tracePt t="25222" x="4037013" y="2268538"/>
          <p14:tracePt t="25239" x="4259263" y="2268538"/>
          <p14:tracePt t="25256" x="4456113" y="2268538"/>
          <p14:tracePt t="25272" x="4554538" y="2268538"/>
          <p14:tracePt t="25352" x="4562475" y="2259013"/>
          <p14:tracePt t="25392" x="4572000" y="2251075"/>
          <p14:tracePt t="25456" x="4581525" y="2241550"/>
          <p14:tracePt t="25472" x="4589463" y="2232025"/>
          <p14:tracePt t="25480" x="4589463" y="2224088"/>
          <p14:tracePt t="25504" x="4598988" y="2224088"/>
          <p14:tracePt t="25736" x="4589463" y="2224088"/>
          <p14:tracePt t="25744" x="4537075" y="2224088"/>
          <p14:tracePt t="25756" x="4438650" y="2241550"/>
          <p14:tracePt t="25773" x="4187825" y="2251075"/>
          <p14:tracePt t="25789" x="3857625" y="2251075"/>
          <p14:tracePt t="25806" x="3490913" y="2251075"/>
          <p14:tracePt t="25823" x="3133725" y="2251075"/>
          <p14:tracePt t="25839" x="2840038" y="2187575"/>
          <p14:tracePt t="25856" x="2509838" y="2160588"/>
          <p14:tracePt t="25873" x="2357438" y="2160588"/>
          <p14:tracePt t="25889" x="2214563" y="2160588"/>
          <p14:tracePt t="25906" x="2143125" y="2160588"/>
          <p14:tracePt t="25923" x="2108200" y="2160588"/>
          <p14:tracePt t="25939" x="2089150" y="2160588"/>
          <p14:tracePt t="26025" x="2081213" y="2160588"/>
          <p14:tracePt t="26049" x="2071688" y="2160588"/>
          <p14:tracePt t="26065" x="2062163" y="2160588"/>
          <p14:tracePt t="26073" x="2054225" y="2160588"/>
          <p14:tracePt t="26081" x="2036763" y="2160588"/>
          <p14:tracePt t="26090" x="2017713" y="2170113"/>
          <p14:tracePt t="26106" x="1965325" y="2187575"/>
          <p14:tracePt t="26123" x="1928813" y="2197100"/>
          <p14:tracePt t="26140" x="1911350" y="2205038"/>
          <p14:tracePt t="26156" x="1901825" y="2205038"/>
          <p14:tracePt t="26361" x="1919288" y="2205038"/>
          <p14:tracePt t="26369" x="1973263" y="2205038"/>
          <p14:tracePt t="26377" x="2044700" y="2205038"/>
          <p14:tracePt t="26390" x="2133600" y="2205038"/>
          <p14:tracePt t="26407" x="2438400" y="2205038"/>
          <p14:tracePt t="26423" x="2946400" y="2205038"/>
          <p14:tracePt t="26440" x="3670300" y="2205038"/>
          <p14:tracePt t="26457" x="4687888" y="2205038"/>
          <p14:tracePt t="26474" x="5126038" y="2205038"/>
          <p14:tracePt t="26490" x="5330825" y="2205038"/>
          <p14:tracePt t="26507" x="5402263" y="2205038"/>
          <p14:tracePt t="26523" x="5411788" y="2205038"/>
          <p14:tracePt t="26540" x="5419725" y="2205038"/>
          <p14:tracePt t="26556" x="5429250" y="2205038"/>
          <p14:tracePt t="26574" x="5500688" y="2205038"/>
          <p14:tracePt t="26590" x="5634038" y="2205038"/>
          <p14:tracePt t="26607" x="5803900" y="2205038"/>
          <p14:tracePt t="26623" x="5965825" y="2205038"/>
          <p14:tracePt t="26640" x="6161088" y="2214563"/>
          <p14:tracePt t="26657" x="6429375" y="2232025"/>
          <p14:tracePt t="26674" x="6562725" y="2232025"/>
          <p14:tracePt t="26690" x="6626225" y="2232025"/>
          <p14:tracePt t="26707" x="6670675" y="2224088"/>
          <p14:tracePt t="26723" x="6680200" y="2224088"/>
          <p14:tracePt t="26740" x="6697663" y="2214563"/>
          <p14:tracePt t="26757" x="6715125" y="2205038"/>
          <p14:tracePt t="26774" x="6751638" y="2187575"/>
          <p14:tracePt t="26790" x="6796088" y="2179638"/>
          <p14:tracePt t="26807" x="6848475" y="2170113"/>
          <p14:tracePt t="26823" x="6911975" y="2160588"/>
          <p14:tracePt t="26840" x="6991350" y="2160588"/>
          <p14:tracePt t="26857" x="7170738" y="2160588"/>
          <p14:tracePt t="26874" x="7358063" y="2160588"/>
          <p14:tracePt t="26890" x="7572375" y="2160588"/>
          <p14:tracePt t="26907" x="7759700" y="2160588"/>
          <p14:tracePt t="26923" x="7939088" y="2160588"/>
          <p14:tracePt t="26940" x="8072438" y="2160588"/>
          <p14:tracePt t="26957" x="8126413" y="2160588"/>
          <p14:tracePt t="26974" x="8134350" y="2160588"/>
          <p14:tracePt t="27097" x="8143875" y="2160588"/>
          <p14:tracePt t="27121" x="8153400" y="2160588"/>
          <p14:tracePt t="27129" x="8161338" y="2160588"/>
          <p14:tracePt t="27153" x="8170863" y="2160588"/>
          <p14:tracePt t="27177" x="8180388" y="2160588"/>
          <p14:tracePt t="27185" x="8188325" y="2160588"/>
          <p14:tracePt t="27209" x="8197850" y="2160588"/>
          <p14:tracePt t="27265" x="8205788" y="2160588"/>
          <p14:tracePt t="27281" x="8224838" y="2160588"/>
          <p14:tracePt t="27289" x="8242300" y="2160588"/>
          <p14:tracePt t="27297" x="8269288" y="2160588"/>
          <p14:tracePt t="27307" x="8286750" y="2160588"/>
          <p14:tracePt t="27324" x="8331200" y="2160588"/>
          <p14:tracePt t="27341" x="8367713" y="2160588"/>
          <p14:tracePt t="27357" x="8402638" y="2143125"/>
          <p14:tracePt t="27374" x="8429625" y="2125663"/>
          <p14:tracePt t="27390" x="8447088" y="2108200"/>
          <p14:tracePt t="27407" x="8483600" y="2081213"/>
          <p14:tracePt t="27424" x="8501063" y="2054225"/>
          <p14:tracePt t="27441" x="8518525" y="1982788"/>
          <p14:tracePt t="27458" x="8537575" y="1955800"/>
          <p14:tracePt t="27474" x="8537575" y="1919288"/>
          <p14:tracePt t="27491" x="8537575" y="1874838"/>
          <p14:tracePt t="27507" x="8537575" y="1812925"/>
          <p14:tracePt t="27524" x="8510588" y="1741488"/>
          <p14:tracePt t="27541" x="8474075" y="1697038"/>
          <p14:tracePt t="27558" x="8402638" y="1616075"/>
          <p14:tracePt t="27574" x="8304213" y="1562100"/>
          <p14:tracePt t="27591" x="8197850" y="1527175"/>
          <p14:tracePt t="27607" x="8116888" y="1517650"/>
          <p14:tracePt t="27624" x="8027988" y="1517650"/>
          <p14:tracePt t="27641" x="7939088" y="1517650"/>
          <p14:tracePt t="27658" x="7894638" y="1544638"/>
          <p14:tracePt t="27674" x="7823200" y="1571625"/>
          <p14:tracePt t="27691" x="7751763" y="1608138"/>
          <p14:tracePt t="27708" x="7688263" y="1643063"/>
          <p14:tracePt t="27724" x="7634288" y="1679575"/>
          <p14:tracePt t="27741" x="7581900" y="1731963"/>
          <p14:tracePt t="27758" x="7527925" y="1803400"/>
          <p14:tracePt t="27775" x="7500938" y="1847850"/>
          <p14:tracePt t="27791" x="7473950" y="1874838"/>
          <p14:tracePt t="27808" x="7456488" y="1901825"/>
          <p14:tracePt t="27824" x="7439025" y="1928813"/>
          <p14:tracePt t="27842" x="7429500" y="2009775"/>
          <p14:tracePt t="27858" x="7429500" y="2081213"/>
          <p14:tracePt t="27875" x="7429500" y="2152650"/>
          <p14:tracePt t="27891" x="7429500" y="2205038"/>
          <p14:tracePt t="27908" x="7429500" y="2276475"/>
          <p14:tracePt t="27924" x="7466013" y="2322513"/>
          <p14:tracePt t="27941" x="7510463" y="2374900"/>
          <p14:tracePt t="27958" x="7572375" y="2401888"/>
          <p14:tracePt t="27975" x="7608888" y="2428875"/>
          <p14:tracePt t="27991" x="7634288" y="2428875"/>
          <p14:tracePt t="28008" x="7643813" y="2428875"/>
          <p14:tracePt t="28042" x="7653338" y="2428875"/>
          <p14:tracePt t="28058" x="7661275" y="2428875"/>
          <p14:tracePt t="28075" x="7661275" y="2419350"/>
          <p14:tracePt t="28091" x="7670800" y="2419350"/>
          <p14:tracePt t="28108" x="7670800" y="2411413"/>
          <p14:tracePt t="28125" x="7680325" y="2401888"/>
          <p14:tracePt t="28146" x="7680325" y="2393950"/>
          <p14:tracePt t="28158" x="7680325" y="2384425"/>
          <p14:tracePt t="28175" x="7680325" y="2357438"/>
          <p14:tracePt t="28191" x="7680325" y="2322513"/>
          <p14:tracePt t="28208" x="7680325" y="2286000"/>
          <p14:tracePt t="28225" x="7680325" y="2251075"/>
          <p14:tracePt t="28242" x="7670800" y="2179638"/>
          <p14:tracePt t="28258" x="7661275" y="2152650"/>
          <p14:tracePt t="28275" x="7661275" y="2125663"/>
          <p14:tracePt t="29090" x="7680325" y="2125663"/>
          <p14:tracePt t="29098" x="7742238" y="2133600"/>
          <p14:tracePt t="29109" x="7786688" y="2133600"/>
          <p14:tracePt t="29125" x="7956550" y="2152650"/>
          <p14:tracePt t="29142" x="8134350" y="2179638"/>
          <p14:tracePt t="29159" x="8251825" y="2197100"/>
          <p14:tracePt t="29175" x="8296275" y="2197100"/>
          <p14:tracePt t="29274" x="8304213" y="2197100"/>
          <p14:tracePt t="29298" x="8313738" y="2197100"/>
          <p14:tracePt t="29306" x="8323263" y="2197100"/>
          <p14:tracePt t="29322" x="8340725" y="2197100"/>
          <p14:tracePt t="29330" x="8348663" y="2197100"/>
          <p14:tracePt t="29342" x="8358188" y="2197100"/>
          <p14:tracePt t="29359" x="8375650" y="2197100"/>
          <p14:tracePt t="29376" x="8385175" y="2197100"/>
          <p14:tracePt t="30291" x="8394700" y="2197100"/>
          <p14:tracePt t="30299" x="8412163" y="2197100"/>
          <p14:tracePt t="30310" x="8447088" y="2179638"/>
          <p14:tracePt t="30327" x="8491538" y="2098675"/>
          <p14:tracePt t="30343" x="8545513" y="1973263"/>
          <p14:tracePt t="30360" x="8572500" y="1893888"/>
          <p14:tracePt t="30376" x="8572500" y="1830388"/>
          <p14:tracePt t="30393" x="8562975" y="1776413"/>
          <p14:tracePt t="30410" x="8545513" y="1724025"/>
          <p14:tracePt t="30427" x="8518525" y="1697038"/>
          <p14:tracePt t="30443" x="8483600" y="1660525"/>
          <p14:tracePt t="30460" x="8429625" y="1625600"/>
          <p14:tracePt t="30477" x="8367713" y="1608138"/>
          <p14:tracePt t="30493" x="8286750" y="1589088"/>
          <p14:tracePt t="30510" x="8170863" y="1562100"/>
          <p14:tracePt t="30527" x="8081963" y="1527175"/>
          <p14:tracePt t="30543" x="8037513" y="1517650"/>
          <p14:tracePt t="30560" x="8010525" y="1517650"/>
          <p14:tracePt t="30577" x="7983538" y="1517650"/>
          <p14:tracePt t="30593" x="7947025" y="1589088"/>
          <p14:tracePt t="30610" x="7929563" y="1697038"/>
          <p14:tracePt t="30627" x="7894638" y="1839913"/>
          <p14:tracePt t="30643" x="7885113" y="1919288"/>
          <p14:tracePt t="30660" x="7885113" y="1982788"/>
          <p14:tracePt t="30677" x="7885113" y="2071688"/>
          <p14:tracePt t="30693" x="7947025" y="2205038"/>
          <p14:tracePt t="30710" x="8027988" y="2330450"/>
          <p14:tracePt t="30727" x="8099425" y="2419350"/>
          <p14:tracePt t="30743" x="8161338" y="2455863"/>
          <p14:tracePt t="30761" x="8215313" y="2455863"/>
          <p14:tracePt t="30777" x="8232775" y="2455863"/>
          <p14:tracePt t="30794" x="8242300" y="2455863"/>
          <p14:tracePt t="30811" x="8269288" y="2438400"/>
          <p14:tracePt t="30827" x="8277225" y="2419350"/>
          <p14:tracePt t="30844" x="8286750" y="2393950"/>
          <p14:tracePt t="30861" x="8296275" y="2384425"/>
          <p14:tracePt t="30877" x="8296275" y="2357438"/>
          <p14:tracePt t="30894" x="8296275" y="2339975"/>
          <p14:tracePt t="30910" x="8296275" y="2330450"/>
          <p14:tracePt t="30927" x="8296275" y="2312988"/>
          <p14:tracePt t="30961" x="8296275" y="2295525"/>
          <p14:tracePt t="30977" x="8296275" y="2276475"/>
          <p14:tracePt t="30979" x="8286750" y="2268538"/>
          <p14:tracePt t="30994" x="8286750" y="2259013"/>
          <p14:tracePt t="31011" x="8269288" y="2232025"/>
          <p14:tracePt t="31083" x="8259763" y="2224088"/>
          <p14:tracePt t="31115" x="8232775" y="2224088"/>
          <p14:tracePt t="31123" x="8205788" y="2224088"/>
          <p14:tracePt t="31131" x="8170863" y="2224088"/>
          <p14:tracePt t="31144" x="8126413" y="2224088"/>
          <p14:tracePt t="31161" x="7947025" y="2224088"/>
          <p14:tracePt t="31177" x="7697788" y="2224088"/>
          <p14:tracePt t="31194" x="7331075" y="2224088"/>
          <p14:tracePt t="31211" x="6473825" y="2205038"/>
          <p14:tracePt t="31227" x="5822950" y="2116138"/>
          <p14:tracePt t="31244" x="5018088" y="2017713"/>
          <p14:tracePt t="31261" x="4268788" y="1884363"/>
          <p14:tracePt t="31277" x="3571875" y="1822450"/>
          <p14:tracePt t="31294" x="3125788" y="1812925"/>
          <p14:tracePt t="31311" x="2776538" y="1812925"/>
          <p14:tracePt t="31327" x="2544763" y="1857375"/>
          <p14:tracePt t="31344" x="2374900" y="1919288"/>
          <p14:tracePt t="31361" x="2286000" y="1965325"/>
          <p14:tracePt t="31378" x="2197100" y="2009775"/>
          <p14:tracePt t="31394" x="2160588" y="2027238"/>
          <p14:tracePt t="31411" x="2098675" y="2054225"/>
          <p14:tracePt t="31427" x="2071688" y="2062163"/>
          <p14:tracePt t="31444" x="2017713" y="2071688"/>
          <p14:tracePt t="31461" x="1955800" y="2081213"/>
          <p14:tracePt t="31478" x="1893888" y="2089150"/>
          <p14:tracePt t="31495" x="1812925" y="2098675"/>
          <p14:tracePt t="31511" x="1751013" y="2125663"/>
          <p14:tracePt t="31528" x="1697038" y="2143125"/>
          <p14:tracePt t="31544" x="1643063" y="2179638"/>
          <p14:tracePt t="31561" x="1625600" y="2179638"/>
          <p14:tracePt t="31577" x="1616075" y="2187575"/>
          <p14:tracePt t="31699" x="1625600" y="2179638"/>
          <p14:tracePt t="31707" x="1643063" y="2170113"/>
          <p14:tracePt t="31715" x="1670050" y="2170113"/>
          <p14:tracePt t="31728" x="1704975" y="2152650"/>
          <p14:tracePt t="31744" x="1776413" y="2143125"/>
          <p14:tracePt t="31762" x="1955800" y="2143125"/>
          <p14:tracePt t="31778" x="2276475" y="2143125"/>
          <p14:tracePt t="31794" x="2938463" y="2143125"/>
          <p14:tracePt t="31811" x="4357688" y="2143125"/>
          <p14:tracePt t="31828" x="5419725" y="2143125"/>
          <p14:tracePt t="31845" x="6438900" y="2143125"/>
          <p14:tracePt t="31861" x="7340600" y="2170113"/>
          <p14:tracePt t="31878" x="7966075" y="2259013"/>
          <p14:tracePt t="31894" x="8269288" y="2268538"/>
          <p14:tracePt t="31911" x="8447088" y="2268538"/>
          <p14:tracePt t="31928" x="8537575" y="2268538"/>
          <p14:tracePt t="31945" x="8582025" y="2268538"/>
          <p14:tracePt t="31962" x="8626475" y="2251075"/>
          <p14:tracePt t="31978" x="8634413" y="2251075"/>
          <p14:tracePt t="32051" x="8661400" y="2251075"/>
          <p14:tracePt t="32059" x="8705850" y="2251075"/>
          <p14:tracePt t="32067" x="8777288" y="2251075"/>
          <p14:tracePt t="32078" x="8831263" y="2251075"/>
          <p14:tracePt t="32095" x="8902700" y="2251075"/>
          <p14:tracePt t="32111" x="8912225" y="2241550"/>
          <p14:tracePt t="32128" x="8939213" y="2224088"/>
          <p14:tracePt t="32187" x="8939213" y="2214563"/>
          <p14:tracePt t="32196" x="8939213" y="2197100"/>
          <p14:tracePt t="32203" x="8929688" y="2197100"/>
          <p14:tracePt t="32212" x="8912225" y="2197100"/>
          <p14:tracePt t="32228" x="8831263" y="2170113"/>
          <p14:tracePt t="32245" x="8742363" y="2143125"/>
          <p14:tracePt t="32262" x="8653463" y="2116138"/>
          <p14:tracePt t="32278" x="8572500" y="2108200"/>
          <p14:tracePt t="32295" x="8491538" y="2071688"/>
          <p14:tracePt t="32312" x="8420100" y="2062163"/>
          <p14:tracePt t="32328" x="8367713" y="2044700"/>
          <p14:tracePt t="32345" x="8331200" y="2044700"/>
          <p14:tracePt t="32362" x="8277225" y="2044700"/>
          <p14:tracePt t="32378" x="8232775" y="2044700"/>
          <p14:tracePt t="32395" x="8197850" y="2044700"/>
          <p14:tracePt t="32412" x="8180388" y="2054225"/>
          <p14:tracePt t="32500" x="8170863" y="2062163"/>
          <p14:tracePt t="32516" x="8170863" y="2081213"/>
          <p14:tracePt t="32523" x="8215313" y="2098675"/>
          <p14:tracePt t="32532" x="8259763" y="2116138"/>
          <p14:tracePt t="32545" x="8286750" y="2125663"/>
          <p14:tracePt t="32562" x="8331200" y="2143125"/>
          <p14:tracePt t="32578" x="8348663" y="2152650"/>
          <p14:tracePt t="32660" x="8340725" y="2152650"/>
          <p14:tracePt t="32868" x="8323263" y="2143125"/>
          <p14:tracePt t="32884" x="8323263" y="2133600"/>
          <p14:tracePt t="33068" x="8313738" y="2133600"/>
          <p14:tracePt t="33244" x="8296275" y="2125663"/>
          <p14:tracePt t="34052" x="8286750" y="2125663"/>
          <p14:tracePt t="34060" x="8277225" y="2125663"/>
          <p14:tracePt t="34068" x="8269288" y="2125663"/>
          <p14:tracePt t="34080" x="8259763" y="2125663"/>
          <p14:tracePt t="34096" x="8242300" y="2125663"/>
          <p14:tracePt t="34113" x="8224838" y="2125663"/>
          <p14:tracePt t="34130" x="8215313" y="2125663"/>
          <p14:tracePt t="34204" x="8205788" y="2125663"/>
          <p14:tracePt t="34549" x="8188325" y="2125663"/>
          <p14:tracePt t="34565" x="8180388" y="2125663"/>
          <p14:tracePt t="34572" x="8170863" y="2125663"/>
          <p14:tracePt t="34581" x="8153400" y="2125663"/>
          <p14:tracePt t="34597" x="8089900" y="2125663"/>
          <p14:tracePt t="34614" x="7966075" y="2125663"/>
          <p14:tracePt t="34631" x="7813675" y="2125663"/>
          <p14:tracePt t="34647" x="7589838" y="2125663"/>
          <p14:tracePt t="34664" x="7375525" y="2125663"/>
          <p14:tracePt t="34680" x="7126288" y="2133600"/>
          <p14:tracePt t="34697" x="6894513" y="2179638"/>
          <p14:tracePt t="34714" x="6688138" y="2268538"/>
          <p14:tracePt t="34731" x="6456363" y="2339975"/>
          <p14:tracePt t="34747" x="6232525" y="2438400"/>
          <p14:tracePt t="34764" x="6054725" y="2527300"/>
          <p14:tracePt t="34781" x="5741988" y="2633663"/>
          <p14:tracePt t="34797" x="5537200" y="2670175"/>
          <p14:tracePt t="34814" x="5313363" y="2714625"/>
          <p14:tracePt t="34830" x="5072063" y="2724150"/>
          <p14:tracePt t="34847" x="4884738" y="2724150"/>
          <p14:tracePt t="34864" x="4687888" y="2724150"/>
          <p14:tracePt t="34880" x="4483100" y="2724150"/>
          <p14:tracePt t="34897" x="4295775" y="2732088"/>
          <p14:tracePt t="34914" x="4089400" y="2768600"/>
          <p14:tracePt t="34931" x="3902075" y="2803525"/>
          <p14:tracePt t="34947" x="3732213" y="2847975"/>
          <p14:tracePt t="34964" x="3589338" y="2867025"/>
          <p14:tracePt t="34965" x="3527425" y="2874963"/>
          <p14:tracePt t="34981" x="3394075" y="2901950"/>
          <p14:tracePt t="34997" x="3268663" y="2919413"/>
          <p14:tracePt t="35014" x="3160713" y="2938463"/>
          <p14:tracePt t="35031" x="3071813" y="2955925"/>
          <p14:tracePt t="35047" x="2946400" y="2965450"/>
          <p14:tracePt t="35064" x="2822575" y="2982913"/>
          <p14:tracePt t="35080" x="2643188" y="3000375"/>
          <p14:tracePt t="35097" x="2384425" y="3000375"/>
          <p14:tracePt t="35114" x="2143125" y="3036888"/>
          <p14:tracePt t="35131" x="1973263" y="3062288"/>
          <p14:tracePt t="35147" x="1839913" y="3062288"/>
          <p14:tracePt t="35164" x="1768475" y="3071813"/>
          <p14:tracePt t="35181" x="1724025" y="3071813"/>
          <p14:tracePt t="35197" x="1704975" y="3071813"/>
          <p14:tracePt t="35214" x="1697038" y="3071813"/>
          <p14:tracePt t="35253" x="1679575" y="3071813"/>
          <p14:tracePt t="35264" x="1670050" y="3062288"/>
          <p14:tracePt t="35281" x="1660525" y="3054350"/>
          <p14:tracePt t="35297" x="1652588" y="3044825"/>
          <p14:tracePt t="35314" x="1643063" y="3036888"/>
          <p14:tracePt t="35331" x="1643063" y="3027363"/>
          <p14:tracePt t="35364" x="1633538" y="3017838"/>
          <p14:tracePt t="35382" x="1625600" y="3009900"/>
          <p14:tracePt t="35397" x="1616075" y="3000375"/>
          <p14:tracePt t="35437" x="1608138" y="2982913"/>
          <p14:tracePt t="35453" x="1608138" y="2973388"/>
          <p14:tracePt t="35461" x="1589088" y="2965450"/>
          <p14:tracePt t="35477" x="1589088" y="2946400"/>
          <p14:tracePt t="35485" x="1589088" y="2938463"/>
          <p14:tracePt t="35498" x="1589088" y="2919413"/>
          <p14:tracePt t="35514" x="1589088" y="2911475"/>
          <p14:tracePt t="35531" x="1589088" y="2894013"/>
          <p14:tracePt t="35548" x="1581150" y="2867025"/>
          <p14:tracePt t="35565" x="1581150" y="2857500"/>
          <p14:tracePt t="35589" x="1581150" y="2847975"/>
          <p14:tracePt t="35629" x="1581150" y="2840038"/>
          <p14:tracePt t="35741" x="1589088" y="2840038"/>
          <p14:tracePt t="35797" x="1598613" y="2840038"/>
          <p14:tracePt t="35837" x="1608138" y="2840038"/>
          <p14:tracePt t="35869" x="1616075" y="2847975"/>
          <p14:tracePt t="36037" x="1625600" y="2847975"/>
          <p14:tracePt t="36045" x="1633538" y="2847975"/>
          <p14:tracePt t="36053" x="1643063" y="2847975"/>
          <p14:tracePt t="36065" x="1660525" y="2847975"/>
          <p14:tracePt t="36081" x="1697038" y="2847975"/>
          <p14:tracePt t="36098" x="1724025" y="2847975"/>
          <p14:tracePt t="36115" x="1768475" y="2847975"/>
          <p14:tracePt t="36132" x="1812925" y="2830513"/>
          <p14:tracePt t="36148" x="1847850" y="2813050"/>
          <p14:tracePt t="36165" x="1955800" y="2803525"/>
          <p14:tracePt t="36182" x="2081213" y="2803525"/>
          <p14:tracePt t="36198" x="2276475" y="2803525"/>
          <p14:tracePt t="36215" x="2490788" y="2803525"/>
          <p14:tracePt t="36232" x="2697163" y="2803525"/>
          <p14:tracePt t="36248" x="2928938" y="2803525"/>
          <p14:tracePt t="36265" x="3108325" y="2786063"/>
          <p14:tracePt t="36281" x="3251200" y="2776538"/>
          <p14:tracePt t="36298" x="3340100" y="2768600"/>
          <p14:tracePt t="36315" x="3411538" y="2751138"/>
          <p14:tracePt t="36332" x="3465513" y="2741613"/>
          <p14:tracePt t="36348" x="3517900" y="2732088"/>
          <p14:tracePt t="36365" x="3544888" y="2732088"/>
          <p14:tracePt t="36382" x="3562350" y="2714625"/>
          <p14:tracePt t="36421" x="3571875" y="2714625"/>
          <p14:tracePt t="37102" x="3581400" y="2714625"/>
          <p14:tracePt t="37110" x="3589338" y="2714625"/>
          <p14:tracePt t="37118" x="3598863" y="2714625"/>
          <p14:tracePt t="37134" x="3633788" y="2714625"/>
          <p14:tracePt t="37149" x="3670300" y="2714625"/>
          <p14:tracePt t="37166" x="3803650" y="2714625"/>
          <p14:tracePt t="37182" x="3911600" y="2705100"/>
          <p14:tracePt t="37199" x="4037013" y="2705100"/>
          <p14:tracePt t="37216" x="4179888" y="2705100"/>
          <p14:tracePt t="37233" x="4276725" y="2705100"/>
          <p14:tracePt t="37249" x="4402138" y="2705100"/>
          <p14:tracePt t="37266" x="4527550" y="2705100"/>
          <p14:tracePt t="37282" x="4633913" y="2705100"/>
          <p14:tracePt t="37299" x="4732338" y="2705100"/>
          <p14:tracePt t="37316" x="4840288" y="2705100"/>
          <p14:tracePt t="37333" x="4938713" y="2705100"/>
          <p14:tracePt t="37349" x="5010150" y="2705100"/>
          <p14:tracePt t="37366" x="5062538" y="2705100"/>
          <p14:tracePt t="37382" x="5081588" y="2705100"/>
          <p14:tracePt t="37399" x="5099050" y="2705100"/>
          <p14:tracePt t="37416" x="5126038" y="2705100"/>
          <p14:tracePt t="37433" x="5153025" y="2705100"/>
          <p14:tracePt t="37449" x="5187950" y="2705100"/>
          <p14:tracePt t="37466" x="5224463" y="2705100"/>
          <p14:tracePt t="37483" x="5241925" y="2705100"/>
          <p14:tracePt t="37499" x="5251450" y="2705100"/>
          <p14:tracePt t="38118" x="5276850" y="2705100"/>
          <p14:tracePt t="38126" x="5286375" y="2705100"/>
          <p14:tracePt t="38134" x="5303838" y="2705100"/>
          <p14:tracePt t="38150" x="5322888" y="2705100"/>
          <p14:tracePt t="38167" x="5340350" y="2705100"/>
          <p14:tracePt t="38350" x="5322888" y="2705100"/>
          <p14:tracePt t="38358" x="5295900" y="2705100"/>
          <p14:tracePt t="38367" x="5276850" y="2705100"/>
          <p14:tracePt t="38384" x="5251450" y="2697163"/>
          <p14:tracePt t="38400" x="5214938" y="2679700"/>
          <p14:tracePt t="38417" x="5197475" y="2670175"/>
          <p14:tracePt t="38434" x="5133975" y="2643188"/>
          <p14:tracePt t="38450" x="5010150" y="2608263"/>
          <p14:tracePt t="38467" x="4830763" y="2562225"/>
          <p14:tracePt t="38484" x="4572000" y="2500313"/>
          <p14:tracePt t="38500" x="4232275" y="2446338"/>
          <p14:tracePt t="38517" x="3822700" y="2411413"/>
          <p14:tracePt t="38534" x="3411538" y="2357438"/>
          <p14:tracePt t="38550" x="3000375" y="2357438"/>
          <p14:tracePt t="38567" x="2822575" y="2357438"/>
          <p14:tracePt t="38583" x="2687638" y="2357438"/>
          <p14:tracePt t="38600" x="2608263" y="2357438"/>
          <p14:tracePt t="38617" x="2517775" y="2357438"/>
          <p14:tracePt t="38634" x="2419350" y="2357438"/>
          <p14:tracePt t="38650" x="2312988" y="2374900"/>
          <p14:tracePt t="38667" x="2197100" y="2411413"/>
          <p14:tracePt t="38684" x="2036763" y="2465388"/>
          <p14:tracePt t="38700" x="1866900" y="2509838"/>
          <p14:tracePt t="38717" x="1687513" y="2536825"/>
          <p14:tracePt t="38735" x="1473200" y="2562225"/>
          <p14:tracePt t="38750" x="1393825" y="2581275"/>
          <p14:tracePt t="38767" x="1347788" y="2608263"/>
          <p14:tracePt t="38784" x="1339850" y="2616200"/>
          <p14:tracePt t="38817" x="1330325" y="2625725"/>
          <p14:tracePt t="38855" x="1312863" y="2633663"/>
          <p14:tracePt t="38879" x="1312863" y="2660650"/>
          <p14:tracePt t="38895" x="1303338" y="2670175"/>
          <p14:tracePt t="38903" x="1303338" y="2679700"/>
          <p14:tracePt t="38911" x="1303338" y="2687638"/>
          <p14:tracePt t="38919" x="1295400" y="2687638"/>
          <p14:tracePt t="38943" x="1295400" y="2697163"/>
          <p14:tracePt t="38991" x="1285875" y="2705100"/>
          <p14:tracePt t="39007" x="1285875" y="2714625"/>
          <p14:tracePt t="39231" x="1276350" y="2714625"/>
          <p14:tracePt t="39391" x="1276350" y="2705100"/>
          <p14:tracePt t="39399" x="1276350" y="2687638"/>
          <p14:tracePt t="39407" x="1285875" y="2687638"/>
          <p14:tracePt t="39417" x="1295400" y="2687638"/>
          <p14:tracePt t="39435" x="1303338" y="2679700"/>
          <p14:tracePt t="39451" x="1330325" y="2670175"/>
          <p14:tracePt t="39468" x="1347788" y="2660650"/>
          <p14:tracePt t="39484" x="1366838" y="2660650"/>
          <p14:tracePt t="39501" x="1401763" y="2652713"/>
          <p14:tracePt t="39518" x="1455738" y="2652713"/>
          <p14:tracePt t="39535" x="1517650" y="2643188"/>
          <p14:tracePt t="39551" x="1562100" y="2643188"/>
          <p14:tracePt t="39568" x="1608138" y="2625725"/>
          <p14:tracePt t="39584" x="1652588" y="2625725"/>
          <p14:tracePt t="39601" x="1670050" y="2625725"/>
          <p14:tracePt t="39618" x="1697038" y="2625725"/>
          <p14:tracePt t="39635" x="1714500" y="2625725"/>
          <p14:tracePt t="39651" x="1751013" y="2625725"/>
          <p14:tracePt t="39668" x="1785938" y="2625725"/>
          <p14:tracePt t="39684" x="1847850" y="2616200"/>
          <p14:tracePt t="39701" x="1874838" y="2608263"/>
          <p14:tracePt t="39718" x="1911350" y="2608263"/>
          <p14:tracePt t="39735" x="1946275" y="2608263"/>
          <p14:tracePt t="40047" x="1973263" y="2608263"/>
          <p14:tracePt t="40055" x="2027238" y="2608263"/>
          <p14:tracePt t="40068" x="2089150" y="2643188"/>
          <p14:tracePt t="40085" x="2322513" y="2687638"/>
          <p14:tracePt t="40101" x="2705100" y="2813050"/>
          <p14:tracePt t="40118" x="3384550" y="2894013"/>
          <p14:tracePt t="40135" x="4554538" y="3054350"/>
          <p14:tracePt t="40151" x="5295900" y="3089275"/>
          <p14:tracePt t="40168" x="5875338" y="3089275"/>
          <p14:tracePt t="40185" x="6197600" y="3089275"/>
          <p14:tracePt t="40201" x="6357938" y="3089275"/>
          <p14:tracePt t="40218" x="6375400" y="3089275"/>
          <p14:tracePt t="40391" x="6357938" y="3089275"/>
          <p14:tracePt t="40399" x="6323013" y="3062288"/>
          <p14:tracePt t="40407" x="6276975" y="3036888"/>
          <p14:tracePt t="40419" x="6188075" y="3009900"/>
          <p14:tracePt t="40435" x="6037263" y="2928938"/>
          <p14:tracePt t="40452" x="5830888" y="2840038"/>
          <p14:tracePt t="40468" x="5608638" y="2759075"/>
          <p14:tracePt t="40485" x="5456238" y="2714625"/>
          <p14:tracePt t="40502" x="5367338" y="2687638"/>
          <p14:tracePt t="40518" x="5348288" y="2687638"/>
          <p14:tracePt t="40735" x="5340350" y="2687638"/>
          <p14:tracePt t="40743" x="5330825" y="2687638"/>
          <p14:tracePt t="40767" x="5322888" y="2687638"/>
          <p14:tracePt t="41328" x="5394325" y="2687638"/>
          <p14:tracePt t="41336" x="5500688" y="2687638"/>
          <p14:tracePt t="41344" x="5616575" y="2687638"/>
          <p14:tracePt t="41352" x="5768975" y="2697163"/>
          <p14:tracePt t="41369" x="6116638" y="2751138"/>
          <p14:tracePt t="41386" x="6465888" y="2822575"/>
          <p14:tracePt t="41402" x="6973888" y="2894013"/>
          <p14:tracePt t="41419" x="7510463" y="2955925"/>
          <p14:tracePt t="41436" x="8062913" y="2955925"/>
          <p14:tracePt t="41452" x="8331200" y="2955925"/>
          <p14:tracePt t="41469" x="8439150" y="2955925"/>
          <p14:tracePt t="41471" x="8456613" y="2955925"/>
          <p14:tracePt t="41486" x="8466138" y="2955925"/>
          <p14:tracePt t="41656" x="8466138" y="2946400"/>
          <p14:tracePt t="41664" x="8466138" y="2928938"/>
          <p14:tracePt t="41672" x="8447088" y="2928938"/>
          <p14:tracePt t="41686" x="8439150" y="2919413"/>
          <p14:tracePt t="41703" x="8367713" y="2884488"/>
          <p14:tracePt t="41720" x="8277225" y="2840038"/>
          <p14:tracePt t="41737" x="8197850" y="2803525"/>
          <p14:tracePt t="41753" x="8126413" y="2768600"/>
          <p14:tracePt t="41770" x="8072438" y="2741613"/>
          <p14:tracePt t="41786" x="8054975" y="2732088"/>
          <p14:tracePt t="41803" x="8045450" y="2732088"/>
          <p14:tracePt t="41820" x="8037513" y="2724150"/>
          <p14:tracePt t="42344" x="8027988" y="2724150"/>
          <p14:tracePt t="42352" x="8010525" y="2724150"/>
          <p14:tracePt t="42360" x="8001000" y="2732088"/>
          <p14:tracePt t="42456" x="8001000" y="2741613"/>
          <p14:tracePt t="42472" x="8018463" y="2741613"/>
          <p14:tracePt t="42480" x="8037513" y="2741613"/>
          <p14:tracePt t="42489" x="8072438" y="2741613"/>
          <p14:tracePt t="42504" x="8134350" y="2741613"/>
          <p14:tracePt t="42520" x="8331200" y="2732088"/>
          <p14:tracePt t="42537" x="8474075" y="2732088"/>
          <p14:tracePt t="42554" x="8626475" y="2732088"/>
          <p14:tracePt t="42570" x="8769350" y="2732088"/>
          <p14:tracePt t="42587" x="8894763" y="2732088"/>
          <p14:tracePt t="42604" x="8974138" y="2732088"/>
          <p14:tracePt t="42620" x="9028113" y="2732088"/>
          <p14:tracePt t="42637" x="9045575" y="2732088"/>
          <p14:tracePt t="42712" x="9055100" y="2732088"/>
          <p14:tracePt t="42736" x="9072563" y="2724150"/>
          <p14:tracePt t="42744" x="9082088" y="2724150"/>
          <p14:tracePt t="42754" x="9099550" y="2724150"/>
          <p14:tracePt t="42771" x="9144000" y="2724150"/>
          <p14:tracePt t="42787" x="9197975" y="2724150"/>
          <p14:tracePt t="42804" x="9215438" y="2724150"/>
          <p14:tracePt t="42821" x="9224963" y="2724150"/>
          <p14:tracePt t="43249" x="9232900" y="2714625"/>
          <p14:tracePt t="43257" x="9251950" y="2705100"/>
          <p14:tracePt t="43265" x="9269413" y="2687638"/>
          <p14:tracePt t="43273" x="9277350" y="2670175"/>
          <p14:tracePt t="43287" x="9277350" y="2633663"/>
          <p14:tracePt t="43304" x="9313863" y="2509838"/>
          <p14:tracePt t="43321" x="9313863" y="2374900"/>
          <p14:tracePt t="43338" x="9286875" y="2205038"/>
          <p14:tracePt t="43354" x="9242425" y="2044700"/>
          <p14:tracePt t="43371" x="9180513" y="1893888"/>
          <p14:tracePt t="43388" x="9109075" y="1758950"/>
          <p14:tracePt t="43404" x="8991600" y="1625600"/>
          <p14:tracePt t="43421" x="8929688" y="1571625"/>
          <p14:tracePt t="43438" x="8885238" y="1536700"/>
          <p14:tracePt t="43454" x="8840788" y="1517650"/>
          <p14:tracePt t="43471" x="8804275" y="1509713"/>
          <p14:tracePt t="43473" x="8769350" y="1500188"/>
          <p14:tracePt t="43488" x="8732838" y="1500188"/>
          <p14:tracePt t="43505" x="8582025" y="1455738"/>
          <p14:tracePt t="43521" x="8456613" y="1438275"/>
          <p14:tracePt t="43538" x="8340725" y="1428750"/>
          <p14:tracePt t="43554" x="8215313" y="1428750"/>
          <p14:tracePt t="43571" x="8126413" y="1438275"/>
          <p14:tracePt t="43588" x="8027988" y="1473200"/>
          <p14:tracePt t="43604" x="7956550" y="1490663"/>
          <p14:tracePt t="43621" x="7867650" y="1509713"/>
          <p14:tracePt t="43638" x="7759700" y="1517650"/>
          <p14:tracePt t="43654" x="7661275" y="1536700"/>
          <p14:tracePt t="43671" x="7545388" y="1562100"/>
          <p14:tracePt t="43688" x="7419975" y="1598613"/>
          <p14:tracePt t="43705" x="7296150" y="1670050"/>
          <p14:tracePt t="43721" x="7232650" y="1724025"/>
          <p14:tracePt t="43738" x="7197725" y="1776413"/>
          <p14:tracePt t="43755" x="7180263" y="1847850"/>
          <p14:tracePt t="43771" x="7180263" y="1946275"/>
          <p14:tracePt t="43788" x="7180263" y="2036763"/>
          <p14:tracePt t="43805" x="7180263" y="2108200"/>
          <p14:tracePt t="43821" x="7180263" y="2187575"/>
          <p14:tracePt t="43838" x="7197725" y="2259013"/>
          <p14:tracePt t="43855" x="7215188" y="2312988"/>
          <p14:tracePt t="43871" x="7224713" y="2357438"/>
          <p14:tracePt t="43888" x="7269163" y="2428875"/>
          <p14:tracePt t="43905" x="7402513" y="2652713"/>
          <p14:tracePt t="43921" x="7562850" y="2867025"/>
          <p14:tracePt t="43939" x="7840663" y="3116263"/>
          <p14:tracePt t="43955" x="8054975" y="3268663"/>
          <p14:tracePt t="43971" x="8456613" y="3411538"/>
          <p14:tracePt t="43988" x="8912225" y="3509963"/>
          <p14:tracePt t="44005" x="9286875" y="3536950"/>
          <p14:tracePt t="44021" x="9582150" y="3536950"/>
          <p14:tracePt t="44039" x="9796463" y="3536950"/>
          <p14:tracePt t="44055" x="9956800" y="3509963"/>
          <p14:tracePt t="44072" x="10082213" y="3419475"/>
          <p14:tracePt t="44088" x="10180638" y="3303588"/>
          <p14:tracePt t="44105" x="10242550" y="3081338"/>
          <p14:tracePt t="44122" x="10260013" y="2965450"/>
          <p14:tracePt t="44139" x="10260013" y="2847975"/>
          <p14:tracePt t="44155" x="10260013" y="2724150"/>
          <p14:tracePt t="44172" x="10233025" y="2589213"/>
          <p14:tracePt t="44188" x="10171113" y="2473325"/>
          <p14:tracePt t="44205" x="10126663" y="2384425"/>
          <p14:tracePt t="44222" x="10109200" y="2322513"/>
          <p14:tracePt t="44239" x="10063163" y="2268538"/>
          <p14:tracePt t="44255" x="10001250" y="2197100"/>
          <p14:tracePt t="44272" x="9947275" y="2143125"/>
          <p14:tracePt t="44288" x="9840913" y="2071688"/>
          <p14:tracePt t="44305" x="9634538" y="1955800"/>
          <p14:tracePt t="44322" x="9501188" y="1893888"/>
          <p14:tracePt t="44339" x="9358313" y="1847850"/>
          <p14:tracePt t="44355" x="9242425" y="1812925"/>
          <p14:tracePt t="44372" x="9153525" y="1795463"/>
          <p14:tracePt t="44388" x="9082088" y="1795463"/>
          <p14:tracePt t="44405" x="9010650" y="1795463"/>
          <p14:tracePt t="44422" x="8920163" y="1785938"/>
          <p14:tracePt t="44439" x="8823325" y="1768475"/>
          <p14:tracePt t="44455" x="8705850" y="1724025"/>
          <p14:tracePt t="44472" x="8545513" y="1714500"/>
          <p14:tracePt t="44474" x="8474075" y="1704975"/>
          <p14:tracePt t="44489" x="8348663" y="1679575"/>
          <p14:tracePt t="44505" x="8232775" y="1679575"/>
          <p14:tracePt t="44522" x="8134350" y="1679575"/>
          <p14:tracePt t="44539" x="8045450" y="1679575"/>
          <p14:tracePt t="44555" x="7966075" y="1724025"/>
          <p14:tracePt t="44572" x="7912100" y="1751013"/>
          <p14:tracePt t="44589" x="7875588" y="1776413"/>
          <p14:tracePt t="44605" x="7831138" y="1822450"/>
          <p14:tracePt t="44622" x="7804150" y="1847850"/>
          <p14:tracePt t="44639" x="7769225" y="1901825"/>
          <p14:tracePt t="44655" x="7732713" y="1946275"/>
          <p14:tracePt t="44672" x="7697788" y="2009775"/>
          <p14:tracePt t="44689" x="7653338" y="2125663"/>
          <p14:tracePt t="44705" x="7626350" y="2187575"/>
          <p14:tracePt t="44722" x="7616825" y="2268538"/>
          <p14:tracePt t="44739" x="7616825" y="2339975"/>
          <p14:tracePt t="44755" x="7616825" y="2419350"/>
          <p14:tracePt t="44772" x="7616825" y="2482850"/>
          <p14:tracePt t="44789" x="7616825" y="2527300"/>
          <p14:tracePt t="44805" x="7616825" y="2589213"/>
          <p14:tracePt t="44822" x="7688263" y="2670175"/>
          <p14:tracePt t="44839" x="7751763" y="2751138"/>
          <p14:tracePt t="44856" x="7858125" y="2822575"/>
          <p14:tracePt t="44872" x="7991475" y="2894013"/>
          <p14:tracePt t="44889" x="8286750" y="3027363"/>
          <p14:tracePt t="44906" x="8555038" y="3108325"/>
          <p14:tracePt t="44922" x="8786813" y="3160713"/>
          <p14:tracePt t="44939" x="9126538" y="3205163"/>
          <p14:tracePt t="44956" x="9447213" y="3205163"/>
          <p14:tracePt t="44972" x="9715500" y="3205163"/>
          <p14:tracePt t="44989" x="9858375" y="3143250"/>
          <p14:tracePt t="45006" x="9912350" y="3062288"/>
          <p14:tracePt t="45022" x="9920288" y="2946400"/>
          <p14:tracePt t="45039" x="9920288" y="2803525"/>
          <p14:tracePt t="45056" x="9894888" y="2616200"/>
          <p14:tracePt t="45073" x="9759950" y="2357438"/>
          <p14:tracePt t="45089" x="9671050" y="2224088"/>
          <p14:tracePt t="45106" x="9590088" y="2108200"/>
          <p14:tracePt t="45123" x="9491663" y="2036763"/>
          <p14:tracePt t="45140" x="9375775" y="1955800"/>
          <p14:tracePt t="45156" x="9215438" y="1857375"/>
          <p14:tracePt t="45173" x="9028113" y="1758950"/>
          <p14:tracePt t="45189" x="8848725" y="1670050"/>
          <p14:tracePt t="45206" x="8661400" y="1625600"/>
          <p14:tracePt t="45223" x="8483600" y="1608138"/>
          <p14:tracePt t="45239" x="8348663" y="1581150"/>
          <p14:tracePt t="45256" x="8259763" y="1581150"/>
          <p14:tracePt t="45273" x="8170863" y="1581150"/>
          <p14:tracePt t="45289" x="8134350" y="1581150"/>
          <p14:tracePt t="45306" x="8054975" y="1608138"/>
          <p14:tracePt t="45323" x="8001000" y="1643063"/>
          <p14:tracePt t="45340" x="7894638" y="1697038"/>
          <p14:tracePt t="45356" x="7831138" y="1741488"/>
          <p14:tracePt t="45373" x="7759700" y="1795463"/>
          <p14:tracePt t="45389" x="7697788" y="1830388"/>
          <p14:tracePt t="45406" x="7643813" y="1866900"/>
          <p14:tracePt t="45423" x="7572375" y="1911350"/>
          <p14:tracePt t="45440" x="7518400" y="1946275"/>
          <p14:tracePt t="45456" x="7473950" y="1982788"/>
          <p14:tracePt t="45473" x="7439025" y="2017713"/>
          <p14:tracePt t="45475" x="7429500" y="2017713"/>
          <p14:tracePt t="45490" x="7402513" y="2054225"/>
          <p14:tracePt t="45506" x="7367588" y="2081213"/>
          <p14:tracePt t="45523" x="7323138" y="2125663"/>
          <p14:tracePt t="45540" x="7296150" y="2170113"/>
          <p14:tracePt t="45556" x="7286625" y="2205038"/>
          <p14:tracePt t="45573" x="7251700" y="2251075"/>
          <p14:tracePt t="45589" x="7232650" y="2295525"/>
          <p14:tracePt t="45606" x="7224713" y="2330450"/>
          <p14:tracePt t="45623" x="7224713" y="2357438"/>
          <p14:tracePt t="45640" x="7224713" y="2401888"/>
          <p14:tracePt t="45657" x="7224713" y="2465388"/>
          <p14:tracePt t="45673" x="7224713" y="2536825"/>
          <p14:tracePt t="45690" x="7242175" y="2670175"/>
          <p14:tracePt t="45706" x="7340600" y="2795588"/>
          <p14:tracePt t="45723" x="7466013" y="2911475"/>
          <p14:tracePt t="45740" x="7732713" y="3027363"/>
          <p14:tracePt t="45756" x="7974013" y="3108325"/>
          <p14:tracePt t="45773" x="8375650" y="3133725"/>
          <p14:tracePt t="45790" x="8715375" y="3133725"/>
          <p14:tracePt t="45806" x="8983663" y="3133725"/>
          <p14:tracePt t="45823" x="9161463" y="3133725"/>
          <p14:tracePt t="45840" x="9242425" y="3133725"/>
          <p14:tracePt t="45856" x="9313863" y="3133725"/>
          <p14:tracePt t="45873" x="9375775" y="3108325"/>
          <p14:tracePt t="45890" x="9474200" y="3000375"/>
          <p14:tracePt t="45906" x="9545638" y="2919413"/>
          <p14:tracePt t="45923" x="9572625" y="2830513"/>
          <p14:tracePt t="45940" x="9590088" y="2732088"/>
          <p14:tracePt t="45957" x="9599613" y="2625725"/>
          <p14:tracePt t="45973" x="9599613" y="2500313"/>
          <p14:tracePt t="45990" x="9582150" y="2366963"/>
          <p14:tracePt t="46006" x="9518650" y="2205038"/>
          <p14:tracePt t="46023" x="9439275" y="2054225"/>
          <p14:tracePt t="46040" x="9358313" y="1901825"/>
          <p14:tracePt t="46057" x="9251950" y="1776413"/>
          <p14:tracePt t="46074" x="9126538" y="1670050"/>
          <p14:tracePt t="46090" x="9055100" y="1633538"/>
          <p14:tracePt t="46107" x="8974138" y="1598613"/>
          <p14:tracePt t="46124" x="8902700" y="1571625"/>
          <p14:tracePt t="46140" x="8804275" y="1536700"/>
          <p14:tracePt t="46157" x="8653463" y="1500188"/>
          <p14:tracePt t="46173" x="8528050" y="1465263"/>
          <p14:tracePt t="46190" x="8348663" y="1446213"/>
          <p14:tracePt t="46207" x="8153400" y="1428750"/>
          <p14:tracePt t="46223" x="8001000" y="1428750"/>
          <p14:tracePt t="46240" x="7858125" y="1428750"/>
          <p14:tracePt t="46257" x="7732713" y="1455738"/>
          <p14:tracePt t="46274" x="7581900" y="1536700"/>
          <p14:tracePt t="46290" x="7483475" y="1608138"/>
          <p14:tracePt t="46307" x="7412038" y="1670050"/>
          <p14:tracePt t="46323" x="7358063" y="1714500"/>
          <p14:tracePt t="46340" x="7331075" y="1741488"/>
          <p14:tracePt t="46357" x="7286625" y="1776413"/>
          <p14:tracePt t="46374" x="7242175" y="1812925"/>
          <p14:tracePt t="46390" x="7224713" y="1857375"/>
          <p14:tracePt t="46407" x="7197725" y="1919288"/>
          <p14:tracePt t="46424" x="7180263" y="1973263"/>
          <p14:tracePt t="46441" x="7180263" y="2062163"/>
          <p14:tracePt t="46457" x="7170738" y="2125663"/>
          <p14:tracePt t="46474" x="7170738" y="2179638"/>
          <p14:tracePt t="46490" x="7170738" y="2232025"/>
          <p14:tracePt t="46507" x="7197725" y="2295525"/>
          <p14:tracePt t="46523" x="7259638" y="2411413"/>
          <p14:tracePt t="46540" x="7340600" y="2509838"/>
          <p14:tracePt t="46557" x="7439025" y="2633663"/>
          <p14:tracePt t="46574" x="7572375" y="2751138"/>
          <p14:tracePt t="46590" x="7688263" y="2822575"/>
          <p14:tracePt t="46607" x="7777163" y="2867025"/>
          <p14:tracePt t="46624" x="7848600" y="2894013"/>
          <p14:tracePt t="46641" x="7920038" y="2919413"/>
          <p14:tracePt t="46657" x="7974013" y="2928938"/>
          <p14:tracePt t="46674" x="8108950" y="2938463"/>
          <p14:tracePt t="46690" x="8180388" y="2938463"/>
          <p14:tracePt t="46707" x="8232775" y="2938463"/>
          <p14:tracePt t="46724" x="8269288" y="2955925"/>
          <p14:tracePt t="46741" x="8296275" y="2955925"/>
          <p14:tracePt t="46774" x="8304213" y="2955925"/>
          <p14:tracePt t="46790" x="8313738" y="2955925"/>
          <p14:tracePt t="46807" x="8323263" y="2955925"/>
          <p14:tracePt t="46824" x="8340725" y="2955925"/>
          <p14:tracePt t="46841" x="8348663" y="2955925"/>
          <p14:tracePt t="46875" x="8358188" y="2955925"/>
          <p14:tracePt t="47659" x="8375650" y="2955925"/>
          <p14:tracePt t="47763" x="8385175" y="2955925"/>
          <p14:tracePt t="47771" x="8394700" y="2955925"/>
          <p14:tracePt t="48043" x="8402638" y="2955925"/>
          <p14:tracePt t="48051" x="8420100" y="2946400"/>
          <p14:tracePt t="48059" x="8439150" y="2928938"/>
          <p14:tracePt t="48075" x="8447088" y="2874963"/>
          <p14:tracePt t="48092" x="8466138" y="2830513"/>
          <p14:tracePt t="48108" x="8474075" y="2795588"/>
          <p14:tracePt t="48125" x="8474075" y="2768600"/>
          <p14:tracePt t="48142" x="8474075" y="2759075"/>
          <p14:tracePt t="48158" x="8474075" y="2741613"/>
          <p14:tracePt t="48307" x="8474075" y="2732088"/>
          <p14:tracePt t="48315" x="8466138" y="2732088"/>
          <p14:tracePt t="48325" x="8456613" y="2732088"/>
          <p14:tracePt t="48342" x="8439150" y="2732088"/>
          <p14:tracePt t="48359" x="8420100" y="2732088"/>
          <p14:tracePt t="48375" x="8385175" y="2732088"/>
          <p14:tracePt t="48392" x="8340725" y="2732088"/>
          <p14:tracePt t="48409" x="8277225" y="2732088"/>
          <p14:tracePt t="48425" x="8215313" y="2724150"/>
          <p14:tracePt t="48442" x="8153400" y="2724150"/>
          <p14:tracePt t="48459" x="8027988" y="2687638"/>
          <p14:tracePt t="48475" x="7947025" y="2660650"/>
          <p14:tracePt t="48492" x="7894638" y="2643188"/>
          <p14:tracePt t="48509" x="7858125" y="2625725"/>
          <p14:tracePt t="48525" x="7848600" y="2625725"/>
          <p14:tracePt t="48542" x="7840663" y="2625725"/>
          <p14:tracePt t="48559" x="7831138" y="2625725"/>
          <p14:tracePt t="48576" x="7813675" y="2625725"/>
          <p14:tracePt t="48609" x="7804150" y="2625725"/>
          <p14:tracePt t="48626" x="7796213" y="2625725"/>
          <p14:tracePt t="48875" x="7786688" y="2625725"/>
          <p14:tracePt t="49468" x="7796213" y="2633663"/>
          <p14:tracePt t="49475" x="7848600" y="2633663"/>
          <p14:tracePt t="49483" x="7929563" y="2660650"/>
          <p14:tracePt t="49493" x="8018463" y="2670175"/>
          <p14:tracePt t="49510" x="8232775" y="2724150"/>
          <p14:tracePt t="49526" x="8456613" y="2786063"/>
          <p14:tracePt t="49543" x="8680450" y="2857500"/>
          <p14:tracePt t="49560" x="8912225" y="2928938"/>
          <p14:tracePt t="49576" x="9090025" y="2965450"/>
          <p14:tracePt t="49593" x="9170988" y="2973388"/>
          <p14:tracePt t="49610" x="9215438" y="2973388"/>
          <p14:tracePt t="49626" x="9232900" y="2973388"/>
          <p14:tracePt t="49660" x="9242425" y="2973388"/>
          <p14:tracePt t="49684" x="9251950" y="2973388"/>
          <p14:tracePt t="49693" x="9251950" y="2965450"/>
          <p14:tracePt t="49710" x="9259888" y="2965450"/>
          <p14:tracePt t="49726" x="9286875" y="2946400"/>
          <p14:tracePt t="49744" x="9304338" y="2928938"/>
          <p14:tracePt t="49760" x="9358313" y="2901950"/>
          <p14:tracePt t="49777" x="9420225" y="2884488"/>
          <p14:tracePt t="49793" x="9483725" y="2840038"/>
          <p14:tracePt t="49810" x="9537700" y="2786063"/>
          <p14:tracePt t="49826" x="9599613" y="2705100"/>
          <p14:tracePt t="49844" x="9644063" y="2554288"/>
          <p14:tracePt t="49860" x="9644063" y="2419350"/>
          <p14:tracePt t="49877" x="9617075" y="2251075"/>
          <p14:tracePt t="49893" x="9528175" y="2044700"/>
          <p14:tracePt t="49910" x="9412288" y="1822450"/>
          <p14:tracePt t="49927" x="9277350" y="1652588"/>
          <p14:tracePt t="49943" x="9126538" y="1500188"/>
          <p14:tracePt t="49960" x="8983663" y="1393825"/>
          <p14:tracePt t="49977" x="8858250" y="1303338"/>
          <p14:tracePt t="49993" x="8680450" y="1214438"/>
          <p14:tracePt t="50010" x="8483600" y="1133475"/>
          <p14:tracePt t="50027" x="8277225" y="1071563"/>
          <p14:tracePt t="50044" x="7966075" y="1009650"/>
          <p14:tracePt t="50060" x="7786688" y="990600"/>
          <p14:tracePt t="50077" x="7643813" y="990600"/>
          <p14:tracePt t="50094" x="7510463" y="1000125"/>
          <p14:tracePt t="50110" x="7402513" y="1036638"/>
          <p14:tracePt t="50127" x="7296150" y="1098550"/>
          <p14:tracePt t="50143" x="7197725" y="1160463"/>
          <p14:tracePt t="50160" x="7108825" y="1204913"/>
          <p14:tracePt t="50177" x="7018338" y="1268413"/>
          <p14:tracePt t="50193" x="6946900" y="1347788"/>
          <p14:tracePt t="50210" x="6858000" y="1446213"/>
          <p14:tracePt t="50227" x="6796088" y="1527175"/>
          <p14:tracePt t="50244" x="6724650" y="1643063"/>
          <p14:tracePt t="50260" x="6680200" y="1751013"/>
          <p14:tracePt t="50277" x="6661150" y="1893888"/>
          <p14:tracePt t="50293" x="6661150" y="2036763"/>
          <p14:tracePt t="50310" x="6661150" y="2170113"/>
          <p14:tracePt t="50327" x="6661150" y="2303463"/>
          <p14:tracePt t="50344" x="6732588" y="2428875"/>
          <p14:tracePt t="50360" x="6831013" y="2571750"/>
          <p14:tracePt t="50377" x="6946900" y="2714625"/>
          <p14:tracePt t="50394" x="7054850" y="2822575"/>
          <p14:tracePt t="50410" x="7197725" y="2911475"/>
          <p14:tracePt t="50427" x="7348538" y="3009900"/>
          <p14:tracePt t="50444" x="7653338" y="3152775"/>
          <p14:tracePt t="50461" x="7875588" y="3259138"/>
          <p14:tracePt t="50477" x="8232775" y="3348038"/>
          <p14:tracePt t="50494" x="8582025" y="3402013"/>
          <p14:tracePt t="50510" x="8902700" y="3402013"/>
          <p14:tracePt t="50527" x="9134475" y="3402013"/>
          <p14:tracePt t="50544" x="9313863" y="3348038"/>
          <p14:tracePt t="50560" x="9447213" y="3241675"/>
          <p14:tracePt t="50577" x="9528175" y="3152775"/>
          <p14:tracePt t="50594" x="9590088" y="3062288"/>
          <p14:tracePt t="50611" x="9634538" y="2982913"/>
          <p14:tracePt t="50627" x="9671050" y="2919413"/>
          <p14:tracePt t="50645" x="9725025" y="2847975"/>
          <p14:tracePt t="50661" x="9752013" y="2813050"/>
          <p14:tracePt t="50677" x="9777413" y="2768600"/>
          <p14:tracePt t="50694" x="9786938" y="2687638"/>
          <p14:tracePt t="50711" x="9796463" y="2598738"/>
          <p14:tracePt t="50727" x="9796463" y="2465388"/>
          <p14:tracePt t="50744" x="9777413" y="2295525"/>
          <p14:tracePt t="50761" x="9698038" y="2089150"/>
          <p14:tracePt t="50778" x="9563100" y="1839913"/>
          <p14:tracePt t="50794" x="9348788" y="1598613"/>
          <p14:tracePt t="50811" x="9055100" y="1330325"/>
          <p14:tracePt t="50827" x="8724900" y="1081088"/>
          <p14:tracePt t="50844" x="8296275" y="822325"/>
          <p14:tracePt t="50861" x="8081963" y="723900"/>
          <p14:tracePt t="50878" x="7894638" y="704850"/>
          <p14:tracePt t="50894" x="7751763" y="704850"/>
          <p14:tracePt t="50911" x="7589838" y="704850"/>
          <p14:tracePt t="50927" x="7439025" y="741363"/>
          <p14:tracePt t="50944" x="7286625" y="785813"/>
          <p14:tracePt t="50961" x="7153275" y="822325"/>
          <p14:tracePt t="50977" x="7027863" y="874713"/>
          <p14:tracePt t="50994" x="6919913" y="955675"/>
          <p14:tracePt t="51011" x="6823075" y="1089025"/>
          <p14:tracePt t="51028" x="6751638" y="1241425"/>
          <p14:tracePt t="51045" x="6661150" y="1517650"/>
          <p14:tracePt t="51061" x="6643688" y="1714500"/>
          <p14:tracePt t="51078" x="6643688" y="1928813"/>
          <p14:tracePt t="51094" x="6643688" y="2108200"/>
          <p14:tracePt t="51111" x="6715125" y="2303463"/>
          <p14:tracePt t="51127" x="6831013" y="2473325"/>
          <p14:tracePt t="51144" x="7037388" y="2670175"/>
          <p14:tracePt t="51161" x="7259638" y="2795588"/>
          <p14:tracePt t="51178" x="7466013" y="2894013"/>
          <p14:tracePt t="51194" x="7634288" y="2973388"/>
          <p14:tracePt t="51211" x="7777163" y="3017838"/>
          <p14:tracePt t="51228" x="7848600" y="3044825"/>
          <p14:tracePt t="51245" x="7867650" y="3044825"/>
          <p14:tracePt t="51278" x="7875588" y="3044825"/>
          <p14:tracePt t="51294" x="7920038" y="3044825"/>
          <p14:tracePt t="51311" x="8001000" y="3044825"/>
          <p14:tracePt t="51328" x="8134350" y="3044825"/>
          <p14:tracePt t="51345" x="8296275" y="3044825"/>
          <p14:tracePt t="51361" x="8456613" y="3044825"/>
          <p14:tracePt t="51378" x="8555038" y="3027363"/>
          <p14:tracePt t="51394" x="8616950" y="3009900"/>
          <p14:tracePt t="51411" x="8643938" y="2990850"/>
          <p14:tracePt t="51428" x="8661400" y="2982913"/>
          <p14:tracePt t="51445" x="8670925" y="2973388"/>
          <p14:tracePt t="51462" x="8688388" y="2955925"/>
          <p14:tracePt t="51478" x="8715375" y="2946400"/>
          <p14:tracePt t="51495" x="8751888" y="2919413"/>
          <p14:tracePt t="51511" x="8804275" y="2919413"/>
          <p14:tracePt t="51528" x="8831263" y="2919413"/>
          <p14:tracePt t="51545" x="8848725" y="2919413"/>
          <p14:tracePt t="51561" x="8867775" y="2919413"/>
          <p14:tracePt t="51595" x="8885238" y="2919413"/>
          <p14:tracePt t="51628" x="8894763" y="2919413"/>
          <p14:tracePt t="51668" x="8902700" y="2919413"/>
          <p14:tracePt t="51716" x="8912225" y="2919413"/>
          <p14:tracePt t="51941" x="8920163" y="2919413"/>
          <p14:tracePt t="52613" x="8929688" y="2919413"/>
          <p14:tracePt t="52621" x="8929688" y="2911475"/>
          <p14:tracePt t="52629" x="8929688" y="2901950"/>
          <p14:tracePt t="52646" x="8920163" y="2874963"/>
          <p14:tracePt t="52662" x="8902700" y="2857500"/>
          <p14:tracePt t="52837" x="8902700" y="2840038"/>
          <p14:tracePt t="52861" x="8902700" y="2830513"/>
          <p14:tracePt t="53413" x="8894763" y="2822575"/>
          <p14:tracePt t="53429" x="8885238" y="2822575"/>
          <p14:tracePt t="53453" x="8867775" y="2822575"/>
          <p14:tracePt t="53461" x="8848725" y="2822575"/>
          <p14:tracePt t="53469" x="8840788" y="2822575"/>
          <p14:tracePt t="53479" x="8831263" y="2822575"/>
          <p14:tracePt t="53496" x="8786813" y="2822575"/>
          <p14:tracePt t="53513" x="8769350" y="2822575"/>
          <p14:tracePt t="53529" x="8732838" y="2822575"/>
          <p14:tracePt t="53546" x="8715375" y="2822575"/>
          <p14:tracePt t="53563" x="8688388" y="2822575"/>
          <p14:tracePt t="53580" x="8653463" y="2822575"/>
          <p14:tracePt t="53596" x="8626475" y="2822575"/>
          <p14:tracePt t="53613" x="8582025" y="2822575"/>
          <p14:tracePt t="53630" x="8545513" y="2822575"/>
          <p14:tracePt t="53647" x="8491538" y="2822575"/>
          <p14:tracePt t="53663" x="8456613" y="2822575"/>
          <p14:tracePt t="53680" x="8402638" y="2822575"/>
          <p14:tracePt t="53696" x="8367713" y="2822575"/>
          <p14:tracePt t="53713" x="8340725" y="2822575"/>
          <p14:tracePt t="53730" x="8286750" y="2813050"/>
          <p14:tracePt t="53746" x="8269288" y="2813050"/>
          <p14:tracePt t="53763" x="8242300" y="2813050"/>
          <p14:tracePt t="53780" x="8215313" y="2803525"/>
          <p14:tracePt t="53796" x="8205788" y="2803525"/>
          <p14:tracePt t="54102" x="8188325" y="2803525"/>
          <p14:tracePt t="54190" x="8180388" y="2803525"/>
          <p14:tracePt t="54390" x="8170863" y="2813050"/>
          <p14:tracePt t="54566" x="8161338" y="28130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38" y="886356"/>
            <a:ext cx="5195788" cy="3896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507" y="3166818"/>
            <a:ext cx="583175" cy="73976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73394" y="3075037"/>
            <a:ext cx="81263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>
                <a:solidFill>
                  <a:srgbClr val="FF0000"/>
                </a:solidFill>
              </a:rPr>
              <a:t>a</a:t>
            </a:r>
            <a:r>
              <a:rPr lang="pt-PT" sz="2400" dirty="0" err="1" smtClean="0">
                <a:solidFill>
                  <a:srgbClr val="FF0000"/>
                </a:solidFill>
              </a:rPr>
              <a:t>uf</a:t>
            </a:r>
            <a:r>
              <a:rPr lang="pt-PT" sz="2400" dirty="0" smtClean="0"/>
              <a:t>    </a:t>
            </a:r>
            <a:r>
              <a:rPr lang="pt-PT" sz="2400" dirty="0" err="1" smtClean="0"/>
              <a:t>räumen</a:t>
            </a:r>
            <a:r>
              <a:rPr lang="pt-PT" sz="2400" dirty="0" smtClean="0"/>
              <a:t> – Timo </a:t>
            </a:r>
            <a:r>
              <a:rPr lang="pt-PT" sz="2400" dirty="0" err="1" smtClean="0"/>
              <a:t>räumt</a:t>
            </a:r>
            <a:r>
              <a:rPr lang="pt-PT" sz="2400" dirty="0" smtClean="0"/>
              <a:t> </a:t>
            </a:r>
            <a:r>
              <a:rPr lang="pt-PT" sz="2400" dirty="0" err="1" smtClean="0"/>
              <a:t>auf</a:t>
            </a:r>
            <a:r>
              <a:rPr lang="pt-PT" sz="2400" dirty="0" smtClean="0"/>
              <a:t>.</a:t>
            </a:r>
          </a:p>
          <a:p>
            <a:endParaRPr lang="pt-PT" sz="2400" dirty="0" smtClean="0"/>
          </a:p>
          <a:p>
            <a:endParaRPr lang="pt-PT" sz="2400" dirty="0"/>
          </a:p>
          <a:p>
            <a:r>
              <a:rPr lang="pt-PT" sz="2400" dirty="0" err="1" smtClean="0">
                <a:solidFill>
                  <a:srgbClr val="FF0000"/>
                </a:solidFill>
              </a:rPr>
              <a:t>auf</a:t>
            </a:r>
            <a:r>
              <a:rPr lang="pt-PT" sz="2400" dirty="0" smtClean="0">
                <a:solidFill>
                  <a:srgbClr val="FF0000"/>
                </a:solidFill>
              </a:rPr>
              <a:t> </a:t>
            </a:r>
            <a:r>
              <a:rPr lang="pt-PT" sz="2400" dirty="0" smtClean="0"/>
              <a:t>         </a:t>
            </a:r>
            <a:r>
              <a:rPr lang="pt-PT" sz="2400" dirty="0" err="1"/>
              <a:t>s</a:t>
            </a:r>
            <a:r>
              <a:rPr lang="pt-PT" sz="2400" dirty="0" err="1" smtClean="0"/>
              <a:t>tehen</a:t>
            </a:r>
            <a:r>
              <a:rPr lang="pt-PT" sz="2400" dirty="0" smtClean="0"/>
              <a:t> – </a:t>
            </a:r>
            <a:r>
              <a:rPr lang="pt-PT" sz="2400" dirty="0" err="1" smtClean="0"/>
              <a:t>Anton</a:t>
            </a:r>
            <a:r>
              <a:rPr lang="pt-PT" sz="2400" dirty="0" smtClean="0"/>
              <a:t> </a:t>
            </a:r>
            <a:r>
              <a:rPr lang="pt-PT" sz="2400" dirty="0" err="1" smtClean="0"/>
              <a:t>steht</a:t>
            </a:r>
            <a:r>
              <a:rPr lang="pt-PT" sz="2400" dirty="0" smtClean="0"/>
              <a:t> </a:t>
            </a:r>
            <a:r>
              <a:rPr lang="pt-PT" sz="2400" dirty="0" err="1" smtClean="0"/>
              <a:t>auf</a:t>
            </a:r>
            <a:r>
              <a:rPr lang="pt-PT" sz="2400" dirty="0" smtClean="0"/>
              <a:t>.</a:t>
            </a:r>
          </a:p>
          <a:p>
            <a:endParaRPr lang="pt-PT" sz="2400" dirty="0"/>
          </a:p>
          <a:p>
            <a:endParaRPr lang="pt-PT" sz="2400" dirty="0" smtClean="0"/>
          </a:p>
          <a:p>
            <a:r>
              <a:rPr lang="pt-PT" sz="2400" dirty="0" err="1">
                <a:solidFill>
                  <a:srgbClr val="FF0000"/>
                </a:solidFill>
              </a:rPr>
              <a:t>e</a:t>
            </a:r>
            <a:r>
              <a:rPr lang="pt-PT" sz="2400" dirty="0" err="1" smtClean="0">
                <a:solidFill>
                  <a:srgbClr val="FF0000"/>
                </a:solidFill>
              </a:rPr>
              <a:t>in</a:t>
            </a:r>
            <a:r>
              <a:rPr lang="pt-PT" sz="2400" dirty="0" smtClean="0">
                <a:solidFill>
                  <a:srgbClr val="FF0000"/>
                </a:solidFill>
              </a:rPr>
              <a:t> </a:t>
            </a:r>
            <a:r>
              <a:rPr lang="pt-PT" sz="2400" dirty="0" smtClean="0"/>
              <a:t>         </a:t>
            </a:r>
            <a:r>
              <a:rPr lang="pt-PT" sz="2400" dirty="0" err="1" smtClean="0"/>
              <a:t>kaufen</a:t>
            </a:r>
            <a:r>
              <a:rPr lang="pt-PT" sz="2400" dirty="0" smtClean="0"/>
              <a:t> – Nicole </a:t>
            </a:r>
            <a:r>
              <a:rPr lang="pt-PT" sz="2400" dirty="0" err="1" smtClean="0"/>
              <a:t>kauft</a:t>
            </a:r>
            <a:r>
              <a:rPr lang="pt-PT" sz="2400" dirty="0" smtClean="0"/>
              <a:t> </a:t>
            </a:r>
            <a:r>
              <a:rPr lang="pt-PT" sz="2400" dirty="0" err="1" smtClean="0"/>
              <a:t>ein</a:t>
            </a:r>
            <a:r>
              <a:rPr lang="pt-PT" sz="2400" dirty="0" smtClean="0"/>
              <a:t>.</a:t>
            </a:r>
          </a:p>
          <a:p>
            <a:endParaRPr lang="pt-PT" sz="2400" dirty="0" smtClean="0"/>
          </a:p>
          <a:p>
            <a:r>
              <a:rPr lang="pt-PT" sz="2400" dirty="0" smtClean="0"/>
              <a:t> </a:t>
            </a:r>
            <a:endParaRPr lang="pt-PT" sz="2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434" y="4237068"/>
            <a:ext cx="612495" cy="77696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433" y="5324317"/>
            <a:ext cx="612495" cy="776961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7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04"/>
    </mc:Choice>
    <mc:Fallback>
      <p:transition spd="slow" advTm="71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90" x="8153400" y="2813050"/>
          <p14:tracePt t="1190" x="8161338" y="2786063"/>
          <p14:tracePt t="1199" x="8197850" y="2751138"/>
          <p14:tracePt t="1206" x="8242300" y="2714625"/>
          <p14:tracePt t="1214" x="8296275" y="2687638"/>
          <p14:tracePt t="1230" x="8429625" y="2562225"/>
          <p14:tracePt t="1247" x="8572500" y="2455863"/>
          <p14:tracePt t="1264" x="8634413" y="2393950"/>
          <p14:tracePt t="1280" x="8705850" y="2339975"/>
          <p14:tracePt t="1297" x="8786813" y="2268538"/>
          <p14:tracePt t="1314" x="8939213" y="2133600"/>
          <p14:tracePt t="1330" x="9126538" y="1938338"/>
          <p14:tracePt t="1347" x="9286875" y="1724025"/>
          <p14:tracePt t="1364" x="9375775" y="1544638"/>
          <p14:tracePt t="1380" x="9402763" y="1428750"/>
          <p14:tracePt t="1397" x="9420225" y="1322388"/>
          <p14:tracePt t="1414" x="9420225" y="1196975"/>
          <p14:tracePt t="1431" x="9394825" y="1089025"/>
          <p14:tracePt t="1447" x="9313863" y="955675"/>
          <p14:tracePt t="1464" x="9215438" y="857250"/>
          <p14:tracePt t="1480" x="9055100" y="758825"/>
          <p14:tracePt t="1498" x="8894763" y="696913"/>
          <p14:tracePt t="1514" x="8680450" y="660400"/>
          <p14:tracePt t="1531" x="8367713" y="608013"/>
          <p14:tracePt t="1547" x="7974013" y="554038"/>
          <p14:tracePt t="1564" x="7697788" y="544513"/>
          <p14:tracePt t="1581" x="7491413" y="544513"/>
          <p14:tracePt t="1597" x="7304088" y="571500"/>
          <p14:tracePt t="1614" x="7054850" y="723900"/>
          <p14:tracePt t="1631" x="6919913" y="874713"/>
          <p14:tracePt t="1647" x="6796088" y="1143000"/>
          <p14:tracePt t="1664" x="6715125" y="1393825"/>
          <p14:tracePt t="1681" x="6680200" y="1822450"/>
          <p14:tracePt t="1697" x="6680200" y="2268538"/>
          <p14:tracePt t="1714" x="6680200" y="2633663"/>
          <p14:tracePt t="1731" x="6680200" y="2955925"/>
          <p14:tracePt t="1747" x="6715125" y="3303588"/>
          <p14:tracePt t="1764" x="6786563" y="3571875"/>
          <p14:tracePt t="1781" x="6965950" y="3902075"/>
          <p14:tracePt t="1797" x="7143750" y="4152900"/>
          <p14:tracePt t="1814" x="7456488" y="4429125"/>
          <p14:tracePt t="1831" x="7688263" y="4562475"/>
          <p14:tracePt t="1847" x="7991475" y="4660900"/>
          <p14:tracePt t="1864" x="8232775" y="4768850"/>
          <p14:tracePt t="1881" x="8555038" y="4822825"/>
          <p14:tracePt t="1897" x="8947150" y="4875213"/>
          <p14:tracePt t="1914" x="9188450" y="4884738"/>
          <p14:tracePt t="1931" x="9439275" y="4884738"/>
          <p14:tracePt t="1948" x="9661525" y="4822825"/>
          <p14:tracePt t="1964" x="9813925" y="4724400"/>
          <p14:tracePt t="1981" x="9920288" y="4625975"/>
          <p14:tracePt t="1998" x="10037763" y="4473575"/>
          <p14:tracePt t="2015" x="10171113" y="4268788"/>
          <p14:tracePt t="2031" x="10252075" y="4089400"/>
          <p14:tracePt t="2048" x="10296525" y="3867150"/>
          <p14:tracePt t="2064" x="10313988" y="3670300"/>
          <p14:tracePt t="2081" x="10313988" y="3490913"/>
          <p14:tracePt t="2098" x="10287000" y="3322638"/>
          <p14:tracePt t="2114" x="10225088" y="3152775"/>
          <p14:tracePt t="2131" x="10109200" y="2938463"/>
          <p14:tracePt t="2148" x="9983788" y="2724150"/>
          <p14:tracePt t="2164" x="9796463" y="2509838"/>
          <p14:tracePt t="2181" x="9626600" y="2347913"/>
          <p14:tracePt t="2198" x="9501188" y="2259013"/>
          <p14:tracePt t="2215" x="9412288" y="2187575"/>
          <p14:tracePt t="2231" x="9375775" y="2179638"/>
          <p14:tracePt t="2248" x="9358313" y="2170113"/>
          <p14:tracePt t="2265" x="9323388" y="2170113"/>
          <p14:tracePt t="2281" x="9296400" y="2170113"/>
          <p14:tracePt t="2298" x="9251950" y="2170113"/>
          <p14:tracePt t="2315" x="9188450" y="2170113"/>
          <p14:tracePt t="2331" x="9153525" y="2187575"/>
          <p14:tracePt t="2348" x="9109075" y="2214563"/>
          <p14:tracePt t="2365" x="9063038" y="2259013"/>
          <p14:tracePt t="2381" x="9010650" y="2322513"/>
          <p14:tracePt t="2398" x="8974138" y="2374900"/>
          <p14:tracePt t="2415" x="8894763" y="2473325"/>
          <p14:tracePt t="2431" x="8796338" y="2598738"/>
          <p14:tracePt t="2448" x="8661400" y="2751138"/>
          <p14:tracePt t="2465" x="8518525" y="2928938"/>
          <p14:tracePt t="2481" x="8375650" y="3089275"/>
          <p14:tracePt t="2498" x="8232775" y="3224213"/>
          <p14:tracePt t="2515" x="8126413" y="3313113"/>
          <p14:tracePt t="2531" x="8072438" y="3384550"/>
          <p14:tracePt t="2548" x="8045450" y="3438525"/>
          <p14:tracePt t="2565" x="8045450" y="3446463"/>
          <p14:tracePt t="2703" x="8045450" y="3455988"/>
          <p14:tracePt t="2751" x="8037513" y="3455988"/>
          <p14:tracePt t="2767" x="8027988" y="3446463"/>
          <p14:tracePt t="2775" x="8027988" y="3438525"/>
          <p14:tracePt t="2783" x="8027988" y="3429000"/>
          <p14:tracePt t="2799" x="8027988" y="3402013"/>
          <p14:tracePt t="2815" x="8018463" y="3367088"/>
          <p14:tracePt t="2832" x="8018463" y="3357563"/>
          <p14:tracePt t="2848" x="8018463" y="3348038"/>
          <p14:tracePt t="2865" x="8010525" y="3340100"/>
          <p14:tracePt t="2898" x="7991475" y="3313113"/>
          <p14:tracePt t="2915" x="7983538" y="3295650"/>
          <p14:tracePt t="2932" x="7983538" y="3276600"/>
          <p14:tracePt t="2948" x="7983538" y="3268663"/>
          <p14:tracePt t="3031" x="7974013" y="3259138"/>
          <p14:tracePt t="3071" x="7974013" y="3241675"/>
          <p14:tracePt t="3079" x="7966075" y="3241675"/>
          <p14:tracePt t="3087" x="7966075" y="3232150"/>
          <p14:tracePt t="3103" x="7966075" y="3224213"/>
          <p14:tracePt t="3115" x="7966075" y="3214688"/>
          <p14:tracePt t="3132" x="7956550" y="3205163"/>
          <p14:tracePt t="3149" x="7947025" y="3179763"/>
          <p14:tracePt t="3182" x="7947025" y="3170238"/>
          <p14:tracePt t="3199" x="7939088" y="3152775"/>
          <p14:tracePt t="3215" x="7939088" y="3143250"/>
          <p14:tracePt t="3232" x="7929563" y="3143250"/>
          <p14:tracePt t="4247" x="7939088" y="3143250"/>
          <p14:tracePt t="4255" x="7966075" y="3143250"/>
          <p14:tracePt t="4266" x="8001000" y="3143250"/>
          <p14:tracePt t="4283" x="8099425" y="3143250"/>
          <p14:tracePt t="4300" x="8232775" y="3143250"/>
          <p14:tracePt t="4316" x="8394700" y="3179763"/>
          <p14:tracePt t="4333" x="8528050" y="3179763"/>
          <p14:tracePt t="4350" x="8616950" y="3179763"/>
          <p14:tracePt t="4366" x="8680450" y="3179763"/>
          <p14:tracePt t="4383" x="8705850" y="3179763"/>
          <p14:tracePt t="4424" x="8715375" y="3179763"/>
          <p14:tracePt t="4440" x="8732838" y="3179763"/>
          <p14:tracePt t="4450" x="8742363" y="3179763"/>
          <p14:tracePt t="4466" x="8777288" y="3179763"/>
          <p14:tracePt t="4483" x="8831263" y="3179763"/>
          <p14:tracePt t="4500" x="8894763" y="3179763"/>
          <p14:tracePt t="4517" x="8939213" y="3179763"/>
          <p14:tracePt t="4533" x="8983663" y="3179763"/>
          <p14:tracePt t="4550" x="9001125" y="3179763"/>
          <p14:tracePt t="4566" x="9018588" y="3179763"/>
          <p14:tracePt t="4584" x="9045575" y="3179763"/>
          <p14:tracePt t="4600" x="9063038" y="3179763"/>
          <p14:tracePt t="4617" x="9082088" y="3170238"/>
          <p14:tracePt t="4633" x="9099550" y="3170238"/>
          <p14:tracePt t="4650" x="9109075" y="3170238"/>
          <p14:tracePt t="4667" x="9126538" y="3170238"/>
          <p14:tracePt t="4683" x="9134475" y="3170238"/>
          <p14:tracePt t="4700" x="9144000" y="3170238"/>
          <p14:tracePt t="4717" x="9161463" y="3170238"/>
          <p14:tracePt t="4733" x="9170988" y="3170238"/>
          <p14:tracePt t="4750" x="9188450" y="3170238"/>
          <p14:tracePt t="4767" x="9215438" y="3170238"/>
          <p14:tracePt t="4784" x="9269413" y="3170238"/>
          <p14:tracePt t="4800" x="9313863" y="3170238"/>
          <p14:tracePt t="4817" x="9340850" y="3170238"/>
          <p14:tracePt t="4833" x="9348788" y="3170238"/>
          <p14:tracePt t="4850" x="9367838" y="3170238"/>
          <p14:tracePt t="4867" x="9375775" y="3170238"/>
          <p14:tracePt t="4883" x="9385300" y="3170238"/>
          <p14:tracePt t="4900" x="9402763" y="3170238"/>
          <p14:tracePt t="4917" x="9456738" y="3170238"/>
          <p14:tracePt t="4933" x="9501188" y="3170238"/>
          <p14:tracePt t="4950" x="9563100" y="3170238"/>
          <p14:tracePt t="4967" x="9634538" y="3170238"/>
          <p14:tracePt t="4984" x="9715500" y="3170238"/>
          <p14:tracePt t="5000" x="9732963" y="3170238"/>
          <p14:tracePt t="5017" x="9752013" y="3170238"/>
          <p14:tracePt t="5034" x="9769475" y="3170238"/>
          <p14:tracePt t="5050" x="9796463" y="3170238"/>
          <p14:tracePt t="5067" x="9858375" y="3170238"/>
          <p14:tracePt t="5084" x="9920288" y="3170238"/>
          <p14:tracePt t="5100" x="9983788" y="3170238"/>
          <p14:tracePt t="5117" x="10055225" y="3170238"/>
          <p14:tracePt t="5134" x="10117138" y="3170238"/>
          <p14:tracePt t="5150" x="10161588" y="3170238"/>
          <p14:tracePt t="5167" x="10171113" y="3170238"/>
          <p14:tracePt t="5184" x="10188575" y="3170238"/>
          <p14:tracePt t="6049" x="10188575" y="3179763"/>
          <p14:tracePt t="6080" x="10188575" y="3187700"/>
          <p14:tracePt t="6225" x="10198100" y="3197225"/>
          <p14:tracePt t="6553" x="10198100" y="3205163"/>
          <p14:tracePt t="6569" x="10188575" y="3205163"/>
          <p14:tracePt t="6577" x="10180638" y="3205163"/>
          <p14:tracePt t="6585" x="10161588" y="3214688"/>
          <p14:tracePt t="6602" x="10134600" y="3224213"/>
          <p14:tracePt t="6618" x="10099675" y="3232150"/>
          <p14:tracePt t="6635" x="10010775" y="3259138"/>
          <p14:tracePt t="6652" x="9885363" y="3286125"/>
          <p14:tracePt t="6668" x="9715500" y="3322638"/>
          <p14:tracePt t="6685" x="9483725" y="3357563"/>
          <p14:tracePt t="6702" x="9099550" y="3419475"/>
          <p14:tracePt t="6718" x="8634413" y="3473450"/>
          <p14:tracePt t="6735" x="8134350" y="3509963"/>
          <p14:tracePt t="6752" x="7581900" y="3509963"/>
          <p14:tracePt t="6768" x="6724650" y="3509963"/>
          <p14:tracePt t="6785" x="6170613" y="3446463"/>
          <p14:tracePt t="6802" x="5776913" y="3394075"/>
          <p14:tracePt t="6818" x="5527675" y="3394075"/>
          <p14:tracePt t="6835" x="5384800" y="3394075"/>
          <p14:tracePt t="6852" x="5322888" y="3394075"/>
          <p14:tracePt t="6868" x="5286375" y="3394075"/>
          <p14:tracePt t="6902" x="5268913" y="3394075"/>
          <p14:tracePt t="7089" x="5259388" y="3394075"/>
          <p14:tracePt t="7097" x="5251450" y="3402013"/>
          <p14:tracePt t="7105" x="5241925" y="3411538"/>
          <p14:tracePt t="7119" x="5241925" y="3438525"/>
          <p14:tracePt t="7135" x="5232400" y="3446463"/>
          <p14:tracePt t="7152" x="5205413" y="3446463"/>
          <p14:tracePt t="7169" x="5197475" y="3446463"/>
          <p14:tracePt t="7289" x="5187950" y="3446463"/>
          <p14:tracePt t="7417" x="5180013" y="3446463"/>
          <p14:tracePt t="8289" x="5180013" y="3455988"/>
          <p14:tracePt t="8449" x="5180013" y="3465513"/>
          <p14:tracePt t="8834" x="5187950" y="3465513"/>
          <p14:tracePt t="9594" x="5197475" y="3465513"/>
          <p14:tracePt t="9658" x="5205413" y="3465513"/>
          <p14:tracePt t="9914" x="5214938" y="3465513"/>
          <p14:tracePt t="10002" x="5224463" y="3473450"/>
          <p14:tracePt t="10018" x="5214938" y="3482975"/>
          <p14:tracePt t="10026" x="5205413" y="3500438"/>
          <p14:tracePt t="10038" x="5205413" y="3527425"/>
          <p14:tracePt t="10055" x="5205413" y="3554413"/>
          <p14:tracePt t="10071" x="5205413" y="3581400"/>
          <p14:tracePt t="10088" x="5224463" y="3598863"/>
          <p14:tracePt t="10105" x="5241925" y="3598863"/>
          <p14:tracePt t="10138" x="5251450" y="3616325"/>
          <p14:tracePt t="10178" x="5241925" y="3616325"/>
          <p14:tracePt t="10188" x="5187950" y="3616325"/>
          <p14:tracePt t="10205" x="4929188" y="3598863"/>
          <p14:tracePt t="10221" x="4465638" y="3598863"/>
          <p14:tracePt t="10238" x="3884613" y="3598863"/>
          <p14:tracePt t="10255" x="3340100" y="3714750"/>
          <p14:tracePt t="10271" x="2847975" y="3795713"/>
          <p14:tracePt t="10288" x="2455863" y="3857625"/>
          <p14:tracePt t="10305" x="2143125" y="3902075"/>
          <p14:tracePt t="10321" x="1928813" y="3919538"/>
          <p14:tracePt t="10338" x="1714500" y="3919538"/>
          <p14:tracePt t="10355" x="1616075" y="3919538"/>
          <p14:tracePt t="10372" x="1544638" y="3919538"/>
          <p14:tracePt t="10388" x="1509713" y="3919538"/>
          <p14:tracePt t="10405" x="1500188" y="3919538"/>
          <p14:tracePt t="10458" x="1482725" y="3919538"/>
          <p14:tracePt t="10474" x="1473200" y="3919538"/>
          <p14:tracePt t="10482" x="1446213" y="3919538"/>
          <p14:tracePt t="10491" x="1419225" y="3919538"/>
          <p14:tracePt t="10505" x="1401763" y="3919538"/>
          <p14:tracePt t="10522" x="1347788" y="3919538"/>
          <p14:tracePt t="10523" x="1312863" y="3919538"/>
          <p14:tracePt t="10538" x="1241425" y="3867150"/>
          <p14:tracePt t="10555" x="1125538" y="3786188"/>
          <p14:tracePt t="10572" x="1027113" y="3705225"/>
          <p14:tracePt t="10588" x="973138" y="3670300"/>
          <p14:tracePt t="10605" x="955675" y="3633788"/>
          <p14:tracePt t="10622" x="938213" y="3608388"/>
          <p14:tracePt t="10638" x="928688" y="3598863"/>
          <p14:tracePt t="10672" x="928688" y="3589338"/>
          <p14:tracePt t="10688" x="928688" y="3581400"/>
          <p14:tracePt t="10705" x="928688" y="3562350"/>
          <p14:tracePt t="10763" x="928688" y="3554413"/>
          <p14:tracePt t="10842" x="938213" y="3554413"/>
          <p14:tracePt t="10866" x="965200" y="3562350"/>
          <p14:tracePt t="10883" x="982663" y="3562350"/>
          <p14:tracePt t="10891" x="990600" y="3562350"/>
          <p14:tracePt t="10898" x="1000125" y="3562350"/>
          <p14:tracePt t="10907" x="1017588" y="3562350"/>
          <p14:tracePt t="10922" x="1044575" y="3562350"/>
          <p14:tracePt t="10939" x="1089025" y="3562350"/>
          <p14:tracePt t="10955" x="1125538" y="3562350"/>
          <p14:tracePt t="10972" x="1179513" y="3562350"/>
          <p14:tracePt t="10989" x="1241425" y="3562350"/>
          <p14:tracePt t="11005" x="1276350" y="3562350"/>
          <p14:tracePt t="11022" x="1312863" y="3562350"/>
          <p14:tracePt t="11339" x="1322388" y="3562350"/>
          <p14:tracePt t="11347" x="1339850" y="3571875"/>
          <p14:tracePt t="11356" x="1374775" y="3581400"/>
          <p14:tracePt t="11372" x="1465263" y="3608388"/>
          <p14:tracePt t="11389" x="1589088" y="3643313"/>
          <p14:tracePt t="11406" x="1724025" y="3660775"/>
          <p14:tracePt t="11422" x="1839913" y="3670300"/>
          <p14:tracePt t="11439" x="1911350" y="3670300"/>
          <p14:tracePt t="11456" x="1946275" y="3670300"/>
          <p14:tracePt t="11472" x="1982788" y="3670300"/>
          <p14:tracePt t="11489" x="2000250" y="3670300"/>
          <p14:tracePt t="11506" x="2027238" y="3670300"/>
          <p14:tracePt t="11523" x="2071688" y="3670300"/>
          <p14:tracePt t="11539" x="2108200" y="3670300"/>
          <p14:tracePt t="11556" x="2125663" y="3670300"/>
          <p14:tracePt t="11572" x="2143125" y="3670300"/>
          <p14:tracePt t="11589" x="2170113" y="3670300"/>
          <p14:tracePt t="11606" x="2187575" y="3670300"/>
          <p14:tracePt t="11622" x="2197100" y="3670300"/>
          <p14:tracePt t="11639" x="2224088" y="3670300"/>
          <p14:tracePt t="12075" x="2232025" y="3670300"/>
          <p14:tracePt t="12083" x="2224088" y="3697288"/>
          <p14:tracePt t="12091" x="2205038" y="3724275"/>
          <p14:tracePt t="12106" x="2179638" y="3768725"/>
          <p14:tracePt t="12123" x="2036763" y="3919538"/>
          <p14:tracePt t="12140" x="1946275" y="4017963"/>
          <p14:tracePt t="12157" x="1874838" y="4098925"/>
          <p14:tracePt t="12173" x="1812925" y="4179888"/>
          <p14:tracePt t="12190" x="1768475" y="4251325"/>
          <p14:tracePt t="12206" x="1741488" y="4313238"/>
          <p14:tracePt t="12223" x="1697038" y="4402138"/>
          <p14:tracePt t="12240" x="1660525" y="4483100"/>
          <p14:tracePt t="12257" x="1633538" y="4527550"/>
          <p14:tracePt t="12273" x="1616075" y="4545013"/>
          <p14:tracePt t="12290" x="1608138" y="4545013"/>
          <p14:tracePt t="12347" x="1608138" y="4554538"/>
          <p14:tracePt t="12355" x="1589088" y="4562475"/>
          <p14:tracePt t="12371" x="1571625" y="4572000"/>
          <p14:tracePt t="12379" x="1554163" y="4581525"/>
          <p14:tracePt t="12390" x="1536700" y="4589463"/>
          <p14:tracePt t="12406" x="1500188" y="4608513"/>
          <p14:tracePt t="12423" x="1465263" y="4608513"/>
          <p14:tracePt t="12440" x="1446213" y="4608513"/>
          <p14:tracePt t="12457" x="1411288" y="4616450"/>
          <p14:tracePt t="12473" x="1384300" y="4633913"/>
          <p14:tracePt t="12490" x="1366838" y="4643438"/>
          <p14:tracePt t="12507" x="1357313" y="4643438"/>
          <p14:tracePt t="12523" x="1347788" y="4643438"/>
          <p14:tracePt t="12635" x="1357313" y="4643438"/>
          <p14:tracePt t="12643" x="1384300" y="4660900"/>
          <p14:tracePt t="12651" x="1419225" y="4670425"/>
          <p14:tracePt t="12659" x="1465263" y="4679950"/>
          <p14:tracePt t="12673" x="1517650" y="4679950"/>
          <p14:tracePt t="12690" x="1643063" y="4714875"/>
          <p14:tracePt t="12707" x="1803400" y="4732338"/>
          <p14:tracePt t="12723" x="2071688" y="4759325"/>
          <p14:tracePt t="12740" x="2187575" y="4768850"/>
          <p14:tracePt t="12757" x="2276475" y="4768850"/>
          <p14:tracePt t="12773" x="2312988" y="4768850"/>
          <p14:tracePt t="12790" x="2322513" y="4768850"/>
          <p14:tracePt t="12875" x="2322513" y="4759325"/>
          <p14:tracePt t="12899" x="2330450" y="4759325"/>
          <p14:tracePt t="12908" x="2339975" y="4751388"/>
          <p14:tracePt t="12924" x="2347913" y="4751388"/>
          <p14:tracePt t="12931" x="2366963" y="4741863"/>
          <p14:tracePt t="12964" x="2374900" y="4732338"/>
          <p14:tracePt t="13428" x="2357438" y="4741863"/>
          <p14:tracePt t="13436" x="2303463" y="4768850"/>
          <p14:tracePt t="13444" x="2259013" y="4795838"/>
          <p14:tracePt t="13458" x="2232025" y="4822825"/>
          <p14:tracePt t="13474" x="2152650" y="4857750"/>
          <p14:tracePt t="13491" x="2089150" y="4902200"/>
          <p14:tracePt t="13508" x="2027238" y="4938713"/>
          <p14:tracePt t="13524" x="1990725" y="4965700"/>
          <p14:tracePt t="13541" x="1946275" y="5010150"/>
          <p14:tracePt t="13558" x="1847850" y="5108575"/>
          <p14:tracePt t="13574" x="1776413" y="5205413"/>
          <p14:tracePt t="13591" x="1714500" y="5303838"/>
          <p14:tracePt t="13608" x="1697038" y="5340350"/>
          <p14:tracePt t="13624" x="1687513" y="5375275"/>
          <p14:tracePt t="13641" x="1687513" y="5394325"/>
          <p14:tracePt t="13658" x="1687513" y="5402263"/>
          <p14:tracePt t="13674" x="1687513" y="5419725"/>
          <p14:tracePt t="13691" x="1687513" y="5429250"/>
          <p14:tracePt t="13708" x="1687513" y="5446713"/>
          <p14:tracePt t="13724" x="1679575" y="5456238"/>
          <p14:tracePt t="13741" x="1660525" y="5491163"/>
          <p14:tracePt t="13758" x="1625600" y="5518150"/>
          <p14:tracePt t="13774" x="1598613" y="5554663"/>
          <p14:tracePt t="13791" x="1527175" y="5589588"/>
          <p14:tracePt t="13808" x="1482725" y="5626100"/>
          <p14:tracePt t="13824" x="1419225" y="5653088"/>
          <p14:tracePt t="13841" x="1347788" y="5688013"/>
          <p14:tracePt t="13858" x="1295400" y="5705475"/>
          <p14:tracePt t="13874" x="1258888" y="5732463"/>
          <p14:tracePt t="13891" x="1241425" y="5732463"/>
          <p14:tracePt t="13908" x="1231900" y="5732463"/>
          <p14:tracePt t="13925" x="1204913" y="5741988"/>
          <p14:tracePt t="13941" x="1196975" y="5751513"/>
          <p14:tracePt t="13958" x="1179513" y="5759450"/>
          <p14:tracePt t="13975" x="1169988" y="5768975"/>
          <p14:tracePt t="14164" x="1196975" y="5768975"/>
          <p14:tracePt t="14172" x="1214438" y="5768975"/>
          <p14:tracePt t="14180" x="1241425" y="5786438"/>
          <p14:tracePt t="14191" x="1250950" y="5786438"/>
          <p14:tracePt t="14208" x="1312863" y="5795963"/>
          <p14:tracePt t="14225" x="1366838" y="5803900"/>
          <p14:tracePt t="14242" x="1419225" y="5803900"/>
          <p14:tracePt t="14259" x="1500188" y="5803900"/>
          <p14:tracePt t="14275" x="1571625" y="5803900"/>
          <p14:tracePt t="14292" x="1724025" y="5803900"/>
          <p14:tracePt t="14308" x="1812925" y="5803900"/>
          <p14:tracePt t="14325" x="1874838" y="5803900"/>
          <p14:tracePt t="14342" x="1911350" y="5803900"/>
          <p14:tracePt t="14358" x="1928813" y="5803900"/>
          <p14:tracePt t="14375" x="1938338" y="5803900"/>
          <p14:tracePt t="14420" x="1955800" y="5803900"/>
          <p14:tracePt t="14428" x="1965325" y="5803900"/>
          <p14:tracePt t="14444" x="1982788" y="5803900"/>
          <p14:tracePt t="14459" x="2000250" y="5803900"/>
          <p14:tracePt t="14475" x="2017713" y="5803900"/>
          <p14:tracePt t="14492" x="2054225" y="5803900"/>
          <p14:tracePt t="14508" x="2081213" y="5803900"/>
          <p14:tracePt t="14526" x="2098675" y="5803900"/>
          <p14:tracePt t="14542" x="2133600" y="5803900"/>
          <p14:tracePt t="14559" x="2170113" y="5803900"/>
          <p14:tracePt t="14575" x="2197100" y="5803900"/>
          <p14:tracePt t="14592" x="2251075" y="5803900"/>
          <p14:tracePt t="14608" x="2303463" y="5803900"/>
          <p14:tracePt t="14625" x="2330450" y="5803900"/>
          <p14:tracePt t="14642" x="2339975" y="5803900"/>
          <p14:tracePt t="15413" x="2339975" y="5795963"/>
          <p14:tracePt t="15421" x="2322513" y="5776913"/>
          <p14:tracePt t="15429" x="2276475" y="5741988"/>
          <p14:tracePt t="15442" x="2224088" y="5697538"/>
          <p14:tracePt t="15459" x="1928813" y="5491163"/>
          <p14:tracePt t="15476" x="1455738" y="5143500"/>
          <p14:tracePt t="15493" x="830263" y="4608513"/>
          <p14:tracePt t="15510" x="750888" y="4483100"/>
          <p14:tracePt t="15526" x="723900" y="4411663"/>
          <p14:tracePt t="15543" x="714375" y="4348163"/>
          <p14:tracePt t="15559" x="714375" y="4313238"/>
          <p14:tracePt t="15576" x="731838" y="4276725"/>
          <p14:tracePt t="15593" x="768350" y="4224338"/>
          <p14:tracePt t="15609" x="803275" y="4179888"/>
          <p14:tracePt t="15626" x="830263" y="4143375"/>
          <p14:tracePt t="15642" x="857250" y="4108450"/>
          <p14:tracePt t="15659" x="866775" y="4098925"/>
          <p14:tracePt t="15676" x="874713" y="4081463"/>
          <p14:tracePt t="15693" x="884238" y="4054475"/>
          <p14:tracePt t="15709" x="893763" y="4027488"/>
          <p14:tracePt t="15726" x="893763" y="4017963"/>
          <p14:tracePt t="15743" x="893763" y="4010025"/>
          <p14:tracePt t="15759" x="893763" y="3990975"/>
          <p14:tracePt t="15776" x="901700" y="3973513"/>
          <p14:tracePt t="15793" x="919163" y="3938588"/>
          <p14:tracePt t="15810" x="946150" y="3894138"/>
          <p14:tracePt t="15826" x="973138" y="3848100"/>
          <p14:tracePt t="15843" x="1000125" y="3822700"/>
          <p14:tracePt t="15859" x="1027113" y="3795713"/>
          <p14:tracePt t="15876" x="1054100" y="3786188"/>
          <p14:tracePt t="15893" x="1169988" y="3751263"/>
          <p14:tracePt t="15910" x="1312863" y="3679825"/>
          <p14:tracePt t="15926" x="1473200" y="3633788"/>
          <p14:tracePt t="15943" x="1598613" y="3608388"/>
          <p14:tracePt t="15960" x="1660525" y="3581400"/>
          <p14:tracePt t="15976" x="1687513" y="3571875"/>
          <p14:tracePt t="15993" x="1704975" y="3562350"/>
          <p14:tracePt t="16165" x="1697038" y="3571875"/>
          <p14:tracePt t="16213" x="1697038" y="3581400"/>
          <p14:tracePt t="16237" x="1687513" y="3581400"/>
          <p14:tracePt t="16245" x="1679575" y="3581400"/>
          <p14:tracePt t="16253" x="1670050" y="3581400"/>
          <p14:tracePt t="16269" x="1660525" y="3581400"/>
          <p14:tracePt t="16277" x="1643063" y="3581400"/>
          <p14:tracePt t="16293" x="1625600" y="3581400"/>
          <p14:tracePt t="16310" x="1616075" y="3554413"/>
          <p14:tracePt t="16327" x="1598613" y="3544888"/>
          <p14:tracePt t="16343" x="1598613" y="3536950"/>
          <p14:tracePt t="16542" x="1608138" y="3527425"/>
          <p14:tracePt t="16581" x="1616075" y="3517900"/>
          <p14:tracePt t="16661" x="1616075" y="3509963"/>
          <p14:tracePt t="16678" x="1608138" y="3517900"/>
          <p14:tracePt t="16685" x="1598613" y="3527425"/>
          <p14:tracePt t="16694" x="1589088" y="3562350"/>
          <p14:tracePt t="16711" x="1581150" y="3589338"/>
          <p14:tracePt t="16744" x="1581150" y="3598863"/>
          <p14:tracePt t="16829" x="1581150" y="3608388"/>
          <p14:tracePt t="16837" x="1581150" y="3616325"/>
          <p14:tracePt t="16846" x="1581150" y="3633788"/>
          <p14:tracePt t="16860" x="1581150" y="3652838"/>
          <p14:tracePt t="16877" x="1571625" y="3705225"/>
          <p14:tracePt t="16894" x="1554163" y="3732213"/>
          <p14:tracePt t="16911" x="1554163" y="3741738"/>
          <p14:tracePt t="16989" x="1554163" y="3751263"/>
          <p14:tracePt t="17006" x="1554163" y="3759200"/>
          <p14:tracePt t="17014" x="1554163" y="3768725"/>
          <p14:tracePt t="17157" x="1554163" y="3751263"/>
          <p14:tracePt t="17174" x="1554163" y="3724275"/>
          <p14:tracePt t="17181" x="1554163" y="3714750"/>
          <p14:tracePt t="17194" x="1554163" y="3687763"/>
          <p14:tracePt t="17211" x="1554163" y="3660775"/>
          <p14:tracePt t="17228" x="1562100" y="3625850"/>
          <p14:tracePt t="17244" x="1581150" y="3598863"/>
          <p14:tracePt t="17261" x="1581150" y="3581400"/>
          <p14:tracePt t="17278" x="1581150" y="3562350"/>
          <p14:tracePt t="17294" x="1581150" y="3536950"/>
          <p14:tracePt t="17311" x="1581150" y="3517900"/>
          <p14:tracePt t="17328" x="1581150" y="3500438"/>
          <p14:tracePt t="17344" x="1581150" y="3482975"/>
          <p14:tracePt t="17377" x="1581150" y="3473450"/>
          <p14:tracePt t="17394" x="1581150" y="3446463"/>
          <p14:tracePt t="17411" x="1581150" y="3402013"/>
          <p14:tracePt t="17427" x="1581150" y="3348038"/>
          <p14:tracePt t="17444" x="1581150" y="3303588"/>
          <p14:tracePt t="17461" x="1581150" y="3276600"/>
          <p14:tracePt t="17477" x="1581150" y="3268663"/>
          <p14:tracePt t="17590" x="1581150" y="3286125"/>
          <p14:tracePt t="17598" x="1581150" y="3313113"/>
          <p14:tracePt t="17606" x="1571625" y="3357563"/>
          <p14:tracePt t="17614" x="1554163" y="3394075"/>
          <p14:tracePt t="17628" x="1527175" y="3446463"/>
          <p14:tracePt t="17644" x="1509713" y="3517900"/>
          <p14:tracePt t="17662" x="1465263" y="3598863"/>
          <p14:tracePt t="17678" x="1446213" y="3652838"/>
          <p14:tracePt t="17695" x="1428750" y="3670300"/>
          <p14:tracePt t="17711" x="1428750" y="3687763"/>
          <p14:tracePt t="17728" x="1419225" y="3705225"/>
          <p14:tracePt t="17744" x="1419225" y="3714750"/>
          <p14:tracePt t="17854" x="1428750" y="3705225"/>
          <p14:tracePt t="17862" x="1438275" y="3697288"/>
          <p14:tracePt t="17870" x="1446213" y="3679825"/>
          <p14:tracePt t="17878" x="1473200" y="3633788"/>
          <p14:tracePt t="17895" x="1490663" y="3562350"/>
          <p14:tracePt t="17912" x="1517650" y="3509963"/>
          <p14:tracePt t="17928" x="1517650" y="3473450"/>
          <p14:tracePt t="17945" x="1517650" y="3438525"/>
          <p14:tracePt t="17961" x="1536700" y="3402013"/>
          <p14:tracePt t="17978" x="1536700" y="3375025"/>
          <p14:tracePt t="17995" x="1536700" y="3367088"/>
          <p14:tracePt t="18012" x="1544638" y="3357563"/>
          <p14:tracePt t="18028" x="1544638" y="3340100"/>
          <p14:tracePt t="18030" x="1544638" y="3330575"/>
          <p14:tracePt t="18190" x="1544638" y="3384550"/>
          <p14:tracePt t="18198" x="1544638" y="3429000"/>
          <p14:tracePt t="18206" x="1544638" y="3490913"/>
          <p14:tracePt t="18214" x="1544638" y="3554413"/>
          <p14:tracePt t="18228" x="1527175" y="3608388"/>
          <p14:tracePt t="18245" x="1517650" y="3679825"/>
          <p14:tracePt t="18262" x="1517650" y="3714750"/>
          <p14:tracePt t="18358" x="1536700" y="3697288"/>
          <p14:tracePt t="18366" x="1554163" y="3643313"/>
          <p14:tracePt t="18378" x="1581150" y="3608388"/>
          <p14:tracePt t="18395" x="1633538" y="3527425"/>
          <p14:tracePt t="18412" x="1660525" y="3490913"/>
          <p14:tracePt t="18428" x="1670050" y="3455988"/>
          <p14:tracePt t="18486" x="1670050" y="3438525"/>
          <p14:tracePt t="18494" x="1670050" y="3419475"/>
          <p14:tracePt t="18510" x="1670050" y="3402013"/>
          <p14:tracePt t="18518" x="1670050" y="3394075"/>
          <p14:tracePt t="18528" x="1670050" y="3375025"/>
          <p14:tracePt t="18545" x="1670050" y="3367088"/>
          <p14:tracePt t="18742" x="1652588" y="3411538"/>
          <p14:tracePt t="18750" x="1625600" y="3446463"/>
          <p14:tracePt t="18762" x="1608138" y="3482975"/>
          <p14:tracePt t="18779" x="1554163" y="3562350"/>
          <p14:tracePt t="18795" x="1482725" y="3679825"/>
          <p14:tracePt t="18812" x="1455738" y="3759200"/>
          <p14:tracePt t="18829" x="1428750" y="3822700"/>
          <p14:tracePt t="18845" x="1419225" y="3830638"/>
          <p14:tracePt t="18911" x="1419225" y="3822700"/>
          <p14:tracePt t="18918" x="1419225" y="3813175"/>
          <p14:tracePt t="18929" x="1419225" y="3795713"/>
          <p14:tracePt t="18945" x="1419225" y="3776663"/>
          <p14:tracePt t="18962" x="1428750" y="3751263"/>
          <p14:tracePt t="18979" x="1446213" y="3697288"/>
          <p14:tracePt t="18996" x="1455738" y="3652838"/>
          <p14:tracePt t="19012" x="1473200" y="3616325"/>
          <p14:tracePt t="19029" x="1473200" y="3589338"/>
          <p14:tracePt t="19031" x="1473200" y="3581400"/>
          <p14:tracePt t="19046" x="1473200" y="3571875"/>
          <p14:tracePt t="19063" x="1482725" y="3562350"/>
          <p14:tracePt t="19255" x="1482725" y="3571875"/>
          <p14:tracePt t="19271" x="1482725" y="3589338"/>
          <p14:tracePt t="19278" x="1482725" y="3598863"/>
          <p14:tracePt t="19286" x="1482725" y="3616325"/>
          <p14:tracePt t="20015" x="1490663" y="3625850"/>
          <p14:tracePt t="20087" x="1500188" y="3625850"/>
          <p14:tracePt t="20095" x="1500188" y="3633788"/>
          <p14:tracePt t="20143" x="1517650" y="3643313"/>
          <p14:tracePt t="20191" x="1527175" y="3652838"/>
          <p14:tracePt t="20263" x="1544638" y="3652838"/>
          <p14:tracePt t="20271" x="1544638" y="3660775"/>
          <p14:tracePt t="20303" x="1554163" y="3660775"/>
          <p14:tracePt t="20423" x="1562100" y="3660775"/>
          <p14:tracePt t="20455" x="1562100" y="3652838"/>
          <p14:tracePt t="20479" x="1562100" y="3643313"/>
          <p14:tracePt t="20487" x="1571625" y="3633788"/>
          <p14:tracePt t="20519" x="1571625" y="3625850"/>
          <p14:tracePt t="20535" x="1571625" y="3616325"/>
          <p14:tracePt t="20543" x="1571625" y="3608388"/>
          <p14:tracePt t="20551" x="1571625" y="3598863"/>
          <p14:tracePt t="20567" x="1571625" y="3581400"/>
          <p14:tracePt t="20583" x="1571625" y="3571875"/>
          <p14:tracePt t="20616" x="1571625" y="3562350"/>
          <p14:tracePt t="20631" x="1571625" y="3554413"/>
          <p14:tracePt t="20639" x="1571625" y="3544888"/>
          <p14:tracePt t="20663" x="1571625" y="3536950"/>
          <p14:tracePt t="20671" x="1571625" y="3527425"/>
          <p14:tracePt t="20687" x="1571625" y="3517900"/>
          <p14:tracePt t="20711" x="1571625" y="3509963"/>
          <p14:tracePt t="20719" x="1571625" y="3500438"/>
          <p14:tracePt t="20735" x="1571625" y="3490913"/>
          <p14:tracePt t="20759" x="1571625" y="3482975"/>
          <p14:tracePt t="20767" x="1571625" y="3473450"/>
          <p14:tracePt t="20792" x="1571625" y="3465513"/>
          <p14:tracePt t="20799" x="1581150" y="3455988"/>
          <p14:tracePt t="20823" x="1581150" y="3446463"/>
          <p14:tracePt t="20848" x="1581150" y="3438525"/>
          <p14:tracePt t="20879" x="1589088" y="3438525"/>
          <p14:tracePt t="20903" x="1589088" y="3419475"/>
          <p14:tracePt t="20951" x="1589088" y="3411538"/>
          <p14:tracePt t="21055" x="1589088" y="3394075"/>
          <p14:tracePt t="21079" x="1589088" y="3384550"/>
          <p14:tracePt t="21095" x="1589088" y="3367088"/>
          <p14:tracePt t="21112" x="1589088" y="3357563"/>
          <p14:tracePt t="21431" x="1589088" y="3367088"/>
          <p14:tracePt t="21455" x="1589088" y="3375025"/>
          <p14:tracePt t="21463" x="1589088" y="3384550"/>
          <p14:tracePt t="21632" x="1598613" y="3394075"/>
          <p14:tracePt t="22088" x="1608138" y="3402013"/>
          <p14:tracePt t="22256" x="1616075" y="3402013"/>
          <p14:tracePt t="22280" x="1625600" y="3402013"/>
          <p14:tracePt t="22304" x="1625600" y="3411538"/>
          <p14:tracePt t="22520" x="1633538" y="3411538"/>
          <p14:tracePt t="22552" x="1643063" y="3411538"/>
          <p14:tracePt t="22600" x="1652588" y="3419475"/>
          <p14:tracePt t="22704" x="1660525" y="3419475"/>
          <p14:tracePt t="23056" x="1670050" y="3419475"/>
          <p14:tracePt t="23120" x="1679575" y="3429000"/>
          <p14:tracePt t="23136" x="1679575" y="3438525"/>
          <p14:tracePt t="23608" x="1660525" y="3438525"/>
          <p14:tracePt t="23617" x="1652588" y="3438525"/>
          <p14:tracePt t="23625" x="1643063" y="3438525"/>
          <p14:tracePt t="23633" x="1625600" y="3438525"/>
          <p14:tracePt t="23650" x="1598613" y="3446463"/>
          <p14:tracePt t="23666" x="1554163" y="3446463"/>
          <p14:tracePt t="23683" x="1517650" y="3455988"/>
          <p14:tracePt t="23699" x="1490663" y="3455988"/>
          <p14:tracePt t="23716" x="1465263" y="3465513"/>
          <p14:tracePt t="23749" x="1455738" y="3465513"/>
          <p14:tracePt t="23766" x="1446213" y="3473450"/>
          <p14:tracePt t="23783" x="1438275" y="3473450"/>
          <p14:tracePt t="23817" x="1419225" y="3473450"/>
          <p14:tracePt t="23857" x="1411288" y="3473450"/>
          <p14:tracePt t="23905" x="1401763" y="3482975"/>
          <p14:tracePt t="23913" x="1393825" y="3482975"/>
          <p14:tracePt t="23985" x="1384300" y="3482975"/>
          <p14:tracePt t="24033" x="1374775" y="3482975"/>
          <p14:tracePt t="24041" x="1366838" y="3482975"/>
          <p14:tracePt t="24065" x="1357313" y="3482975"/>
          <p14:tracePt t="24097" x="1347788" y="3482975"/>
          <p14:tracePt t="24113" x="1339850" y="3482975"/>
          <p14:tracePt t="24129" x="1330325" y="3482975"/>
          <p14:tracePt t="24161" x="1322388" y="3482975"/>
          <p14:tracePt t="24177" x="1312863" y="3482975"/>
          <p14:tracePt t="24209" x="1295400" y="3490913"/>
          <p14:tracePt t="24321" x="1285875" y="3490913"/>
          <p14:tracePt t="25161" x="1276350" y="3490913"/>
          <p14:tracePt t="25169" x="1268413" y="3500438"/>
          <p14:tracePt t="25177" x="1258888" y="3517900"/>
          <p14:tracePt t="25186" x="1250950" y="3536950"/>
          <p14:tracePt t="25201" x="1250950" y="3562350"/>
          <p14:tracePt t="25217" x="1241425" y="3616325"/>
          <p14:tracePt t="25234" x="1223963" y="3687763"/>
          <p14:tracePt t="25251" x="1214438" y="3741738"/>
          <p14:tracePt t="25268" x="1214438" y="3803650"/>
          <p14:tracePt t="25284" x="1204913" y="3857625"/>
          <p14:tracePt t="25301" x="1187450" y="3929063"/>
          <p14:tracePt t="25318" x="1187450" y="3990975"/>
          <p14:tracePt t="25334" x="1187450" y="4062413"/>
          <p14:tracePt t="25351" x="1187450" y="4160838"/>
          <p14:tracePt t="25367" x="1187450" y="4232275"/>
          <p14:tracePt t="25384" x="1204913" y="4295775"/>
          <p14:tracePt t="25401" x="1223963" y="4322763"/>
          <p14:tracePt t="25489" x="1223963" y="4330700"/>
          <p14:tracePt t="25497" x="1223963" y="4340225"/>
          <p14:tracePt t="25505" x="1223963" y="4348163"/>
          <p14:tracePt t="25518" x="1223963" y="4367213"/>
          <p14:tracePt t="25534" x="1223963" y="4402138"/>
          <p14:tracePt t="25551" x="1223963" y="4438650"/>
          <p14:tracePt t="25568" x="1223963" y="4465638"/>
          <p14:tracePt t="25584" x="1223963" y="4491038"/>
          <p14:tracePt t="25802" x="1231900" y="4500563"/>
          <p14:tracePt t="25817" x="1231900" y="4491038"/>
          <p14:tracePt t="25826" x="1241425" y="4483100"/>
          <p14:tracePt t="25842" x="1241425" y="4465638"/>
          <p14:tracePt t="25851" x="1250950" y="4438650"/>
          <p14:tracePt t="25868" x="1276350" y="4303713"/>
          <p14:tracePt t="25885" x="1285875" y="4098925"/>
          <p14:tracePt t="25901" x="1285875" y="3857625"/>
          <p14:tracePt t="25918" x="1285875" y="3652838"/>
          <p14:tracePt t="25935" x="1285875" y="3482975"/>
          <p14:tracePt t="25951" x="1285875" y="3411538"/>
          <p14:tracePt t="25968" x="1285875" y="3357563"/>
          <p14:tracePt t="25985" x="1285875" y="3322638"/>
          <p14:tracePt t="26001" x="1276350" y="3303588"/>
          <p14:tracePt t="26194" x="1268413" y="3313113"/>
          <p14:tracePt t="26202" x="1268413" y="3348038"/>
          <p14:tracePt t="26210" x="1250950" y="3411538"/>
          <p14:tracePt t="26218" x="1241425" y="3465513"/>
          <p14:tracePt t="26235" x="1223963" y="3598863"/>
          <p14:tracePt t="26252" x="1196975" y="3751263"/>
          <p14:tracePt t="26268" x="1179513" y="3946525"/>
          <p14:tracePt t="26285" x="1152525" y="4089400"/>
          <p14:tracePt t="26302" x="1152525" y="4187825"/>
          <p14:tracePt t="26318" x="1152525" y="4241800"/>
          <p14:tracePt t="26335" x="1152525" y="4268788"/>
          <p14:tracePt t="26352" x="1152525" y="4295775"/>
          <p14:tracePt t="26368" x="1152525" y="4313238"/>
          <p14:tracePt t="26402" x="1152525" y="4330700"/>
          <p14:tracePt t="26418" x="1152525" y="4348163"/>
          <p14:tracePt t="26435" x="1160463" y="4384675"/>
          <p14:tracePt t="26452" x="1160463" y="4402138"/>
          <p14:tracePt t="26468" x="1179513" y="4446588"/>
          <p14:tracePt t="26485" x="1187450" y="4491038"/>
          <p14:tracePt t="26502" x="1196975" y="4545013"/>
          <p14:tracePt t="26519" x="1204913" y="4608513"/>
          <p14:tracePt t="26535" x="1223963" y="4633913"/>
          <p14:tracePt t="26650" x="1223963" y="4643438"/>
          <p14:tracePt t="26666" x="1241425" y="4643438"/>
          <p14:tracePt t="26674" x="1250950" y="4616450"/>
          <p14:tracePt t="26685" x="1268413" y="4581525"/>
          <p14:tracePt t="26702" x="1285875" y="4527550"/>
          <p14:tracePt t="26719" x="1303338" y="4446588"/>
          <p14:tracePt t="26735" x="1322388" y="4313238"/>
          <p14:tracePt t="26752" x="1339850" y="4125913"/>
          <p14:tracePt t="26769" x="1347788" y="3875088"/>
          <p14:tracePt t="26786" x="1347788" y="3589338"/>
          <p14:tracePt t="26802" x="1347788" y="3465513"/>
          <p14:tracePt t="26819" x="1347788" y="3384550"/>
          <p14:tracePt t="26835" x="1347788" y="3340100"/>
          <p14:tracePt t="26852" x="1347788" y="3303588"/>
          <p14:tracePt t="26869" x="1339850" y="3295650"/>
          <p14:tracePt t="27018" x="1339850" y="3286125"/>
          <p14:tracePt t="27026" x="1322388" y="3286125"/>
          <p14:tracePt t="27036" x="1303338" y="3330575"/>
          <p14:tracePt t="27052" x="1268413" y="3455988"/>
          <p14:tracePt t="27069" x="1204913" y="3616325"/>
          <p14:tracePt t="27086" x="1152525" y="3768725"/>
          <p14:tracePt t="27102" x="1125538" y="3938588"/>
          <p14:tracePt t="27119" x="1116013" y="4081463"/>
          <p14:tracePt t="27136" x="1116013" y="4197350"/>
          <p14:tracePt t="27152" x="1116013" y="4251325"/>
          <p14:tracePt t="27169" x="1116013" y="4268788"/>
          <p14:tracePt t="27474" x="1116013" y="4313238"/>
          <p14:tracePt t="27482" x="1108075" y="4375150"/>
          <p14:tracePt t="27490" x="1098550" y="4456113"/>
          <p14:tracePt t="27503" x="1098550" y="4572000"/>
          <p14:tracePt t="27519" x="1098550" y="4840288"/>
          <p14:tracePt t="27536" x="1071563" y="5072063"/>
          <p14:tracePt t="27538" x="1062038" y="5143500"/>
          <p14:tracePt t="27553" x="1062038" y="5180013"/>
          <p14:tracePt t="27569" x="1062038" y="5214938"/>
          <p14:tracePt t="27586" x="1062038" y="5232400"/>
          <p14:tracePt t="27666" x="1062038" y="5241925"/>
          <p14:tracePt t="27674" x="1062038" y="5259388"/>
          <p14:tracePt t="27690" x="1062038" y="5268913"/>
          <p14:tracePt t="27703" x="1062038" y="5276850"/>
          <p14:tracePt t="27720" x="1071563" y="5295900"/>
          <p14:tracePt t="27737" x="1089025" y="5313363"/>
          <p14:tracePt t="27753" x="1098550" y="5340350"/>
          <p14:tracePt t="27770" x="1133475" y="5419725"/>
          <p14:tracePt t="27787" x="1187450" y="5518150"/>
          <p14:tracePt t="27803" x="1223963" y="5554663"/>
          <p14:tracePt t="27820" x="1231900" y="5581650"/>
          <p14:tracePt t="27836" x="1241425" y="5581650"/>
          <p14:tracePt t="27853" x="1250950" y="5589588"/>
          <p14:tracePt t="27898" x="1250950" y="5599113"/>
          <p14:tracePt t="27922" x="1250950" y="5608638"/>
          <p14:tracePt t="27979" x="1258888" y="5608638"/>
          <p14:tracePt t="28003" x="1276350" y="5608638"/>
          <p14:tracePt t="28010" x="1276350" y="5599113"/>
          <p14:tracePt t="28020" x="1295400" y="5581650"/>
          <p14:tracePt t="28037" x="1303338" y="5527675"/>
          <p14:tracePt t="28053" x="1312863" y="5446713"/>
          <p14:tracePt t="28070" x="1312863" y="5375275"/>
          <p14:tracePt t="28087" x="1312863" y="5276850"/>
          <p14:tracePt t="28103" x="1312863" y="5251450"/>
          <p14:tracePt t="28171" x="1312863" y="5276850"/>
          <p14:tracePt t="28179" x="1312863" y="5313363"/>
          <p14:tracePt t="28187" x="1312863" y="5340350"/>
          <p14:tracePt t="28203" x="1303338" y="5384800"/>
          <p14:tracePt t="28220" x="1303338" y="5411788"/>
          <p14:tracePt t="28237" x="1295400" y="5438775"/>
          <p14:tracePt t="28253" x="1295400" y="5446713"/>
          <p14:tracePt t="28270" x="1285875" y="5473700"/>
          <p14:tracePt t="28287" x="1285875" y="5483225"/>
          <p14:tracePt t="28379" x="1285875" y="5473700"/>
          <p14:tracePt t="28403" x="1285875" y="5465763"/>
          <p14:tracePt t="28747" x="1285875" y="5438775"/>
          <p14:tracePt t="28755" x="1285875" y="5394325"/>
          <p14:tracePt t="28763" x="1285875" y="5357813"/>
          <p14:tracePt t="28771" x="1285875" y="5303838"/>
          <p14:tracePt t="28787" x="1285875" y="5133975"/>
          <p14:tracePt t="28804" x="1285875" y="4983163"/>
          <p14:tracePt t="28820" x="1285875" y="4848225"/>
          <p14:tracePt t="28837" x="1285875" y="4741863"/>
          <p14:tracePt t="28854" x="1285875" y="4616450"/>
          <p14:tracePt t="28871" x="1231900" y="4438650"/>
          <p14:tracePt t="28887" x="1179513" y="4259263"/>
          <p14:tracePt t="28904" x="1152525" y="4125913"/>
          <p14:tracePt t="28921" x="1125538" y="4027488"/>
          <p14:tracePt t="28937" x="1108075" y="3973513"/>
          <p14:tracePt t="28954" x="1098550" y="3938588"/>
          <p14:tracePt t="28971" x="1089025" y="3911600"/>
          <p14:tracePt t="28987" x="1081088" y="3894138"/>
          <p14:tracePt t="29004" x="1044575" y="3848100"/>
          <p14:tracePt t="29021" x="1017588" y="3803650"/>
          <p14:tracePt t="29037" x="982663" y="3705225"/>
          <p14:tracePt t="29054" x="955675" y="3652838"/>
          <p14:tracePt t="29071" x="928688" y="3581400"/>
          <p14:tracePt t="29087" x="911225" y="3536950"/>
          <p14:tracePt t="29104" x="884238" y="3473450"/>
          <p14:tracePt t="29121" x="874713" y="3446463"/>
          <p14:tracePt t="29137" x="857250" y="3411538"/>
          <p14:tracePt t="29154" x="857250" y="3402013"/>
          <p14:tracePt t="29171" x="857250" y="3384550"/>
          <p14:tracePt t="29243" x="857250" y="3375025"/>
          <p14:tracePt t="29563" x="857250" y="3384550"/>
          <p14:tracePt t="29651" x="857250" y="3394075"/>
          <p14:tracePt t="29771" x="857250" y="3402013"/>
          <p14:tracePt t="29811" x="866775" y="3411538"/>
          <p14:tracePt t="29835" x="874713" y="3411538"/>
          <p14:tracePt t="29875" x="884238" y="3411538"/>
          <p14:tracePt t="29907" x="884238" y="3419475"/>
          <p14:tracePt t="29916" x="893763" y="3419475"/>
          <p14:tracePt t="29924" x="893763" y="3429000"/>
          <p14:tracePt t="29963" x="901700" y="3429000"/>
          <p14:tracePt t="30004" x="911225" y="3438525"/>
          <p14:tracePt t="30203" x="919163" y="3438525"/>
          <p14:tracePt t="30220" x="938213" y="3446463"/>
          <p14:tracePt t="30228" x="946150" y="3455988"/>
          <p14:tracePt t="30238" x="955675" y="3455988"/>
          <p14:tracePt t="30255" x="955675" y="3465513"/>
          <p14:tracePt t="30272" x="965200" y="3465513"/>
          <p14:tracePt t="30364" x="973138" y="3465513"/>
          <p14:tracePt t="30460" x="973138" y="3473450"/>
          <p14:tracePt t="30468" x="973138" y="3482975"/>
          <p14:tracePt t="30476" x="965200" y="3490913"/>
          <p14:tracePt t="30489" x="965200" y="3509963"/>
          <p14:tracePt t="30505" x="946150" y="3562350"/>
          <p14:tracePt t="30522" x="928688" y="3633788"/>
          <p14:tracePt t="30539" x="919163" y="3759200"/>
          <p14:tracePt t="30541" x="901700" y="3830638"/>
          <p14:tracePt t="30556" x="901700" y="3973513"/>
          <p14:tracePt t="30572" x="901700" y="4098925"/>
          <p14:tracePt t="30589" x="901700" y="4152900"/>
          <p14:tracePt t="30605" x="901700" y="4170363"/>
          <p14:tracePt t="30622" x="901700" y="4179888"/>
          <p14:tracePt t="30724" x="901700" y="4187825"/>
          <p14:tracePt t="30748" x="901700" y="4197350"/>
          <p14:tracePt t="30756" x="901700" y="4205288"/>
          <p14:tracePt t="30764" x="911225" y="4232275"/>
          <p14:tracePt t="30772" x="928688" y="4268788"/>
          <p14:tracePt t="30789" x="938213" y="4303713"/>
          <p14:tracePt t="30805" x="946150" y="4340225"/>
          <p14:tracePt t="30822" x="955675" y="4348163"/>
          <p14:tracePt t="30964" x="965200" y="4348163"/>
          <p14:tracePt t="33629" x="955675" y="4357688"/>
          <p14:tracePt t="33685" x="955675" y="4367213"/>
          <p14:tracePt t="33701" x="955675" y="4384675"/>
          <p14:tracePt t="33710" x="946150" y="4394200"/>
          <p14:tracePt t="33717" x="946150" y="4419600"/>
          <p14:tracePt t="33725" x="946150" y="4446588"/>
          <p14:tracePt t="33741" x="946150" y="4510088"/>
          <p14:tracePt t="33758" x="946150" y="4562475"/>
          <p14:tracePt t="33775" x="946150" y="4643438"/>
          <p14:tracePt t="33791" x="965200" y="4697413"/>
          <p14:tracePt t="33808" x="982663" y="4741863"/>
          <p14:tracePt t="33825" x="1000125" y="4795838"/>
          <p14:tracePt t="33842" x="1009650" y="4822825"/>
          <p14:tracePt t="33858" x="1017588" y="4867275"/>
          <p14:tracePt t="33875" x="1036638" y="4929188"/>
          <p14:tracePt t="33892" x="1036638" y="4973638"/>
          <p14:tracePt t="33908" x="1036638" y="5037138"/>
          <p14:tracePt t="33925" x="1036638" y="5081588"/>
          <p14:tracePt t="33942" x="1036638" y="5099050"/>
          <p14:tracePt t="33958" x="1036638" y="5108575"/>
          <p14:tracePt t="33975" x="1036638" y="5133975"/>
          <p14:tracePt t="33992" x="1036638" y="5160963"/>
          <p14:tracePt t="34008" x="1036638" y="5180013"/>
          <p14:tracePt t="34025" x="1036638" y="5205413"/>
          <p14:tracePt t="34042" x="1036638" y="5224463"/>
          <p14:tracePt t="34058" x="1036638" y="5232400"/>
          <p14:tracePt t="34075" x="1036638" y="5268913"/>
          <p14:tracePt t="34092" x="1036638" y="5303838"/>
          <p14:tracePt t="34108" x="1036638" y="5357813"/>
          <p14:tracePt t="34125" x="1036638" y="5419725"/>
          <p14:tracePt t="34142" x="1036638" y="5465763"/>
          <p14:tracePt t="34158" x="1036638" y="5510213"/>
          <p14:tracePt t="34175" x="1036638" y="5572125"/>
          <p14:tracePt t="34192" x="1036638" y="5634038"/>
          <p14:tracePt t="34208" x="1036638" y="5670550"/>
          <p14:tracePt t="34225" x="1036638" y="5680075"/>
          <p14:tracePt t="34242" x="1036638" y="5688013"/>
          <p14:tracePt t="34258" x="1036638" y="5697538"/>
          <p14:tracePt t="34275" x="1036638" y="5715000"/>
          <p14:tracePt t="34292" x="1036638" y="5741988"/>
          <p14:tracePt t="34309" x="1036638" y="5776913"/>
          <p14:tracePt t="34325" x="1036638" y="5822950"/>
          <p14:tracePt t="34838" x="1036638" y="5830888"/>
          <p14:tracePt t="34862" x="1036638" y="5840413"/>
          <p14:tracePt t="34926" x="1054100" y="5840413"/>
          <p14:tracePt t="34934" x="1062038" y="5840413"/>
          <p14:tracePt t="34942" x="1089025" y="5840413"/>
          <p14:tracePt t="34959" x="1152525" y="5840413"/>
          <p14:tracePt t="34976" x="1241425" y="5840413"/>
          <p14:tracePt t="34992" x="1411288" y="5840413"/>
          <p14:tracePt t="35009" x="1581150" y="5830888"/>
          <p14:tracePt t="35026" x="1830388" y="5688013"/>
          <p14:tracePt t="35042" x="1982788" y="5562600"/>
          <p14:tracePt t="35059" x="2108200" y="5394325"/>
          <p14:tracePt t="35076" x="2170113" y="5205413"/>
          <p14:tracePt t="35093" x="2170113" y="4983163"/>
          <p14:tracePt t="35110" x="2160588" y="4581525"/>
          <p14:tracePt t="35126" x="2098675" y="4330700"/>
          <p14:tracePt t="35143" x="2027238" y="4081463"/>
          <p14:tracePt t="35159" x="1946275" y="3884613"/>
          <p14:tracePt t="35176" x="1874838" y="3724275"/>
          <p14:tracePt t="35193" x="1785938" y="3581400"/>
          <p14:tracePt t="35209" x="1714500" y="3465513"/>
          <p14:tracePt t="35226" x="1643063" y="3375025"/>
          <p14:tracePt t="35243" x="1589088" y="3330575"/>
          <p14:tracePt t="35259" x="1562100" y="3303588"/>
          <p14:tracePt t="35276" x="1554163" y="3303588"/>
          <p14:tracePt t="35293" x="1527175" y="3303588"/>
          <p14:tracePt t="35310" x="1500188" y="3322638"/>
          <p14:tracePt t="35326" x="1446213" y="3357563"/>
          <p14:tracePt t="35343" x="1393825" y="3394075"/>
          <p14:tracePt t="35359" x="1339850" y="3429000"/>
          <p14:tracePt t="35376" x="1330325" y="3438525"/>
          <p14:tracePt t="35393" x="1322388" y="3446463"/>
          <p14:tracePt t="35430" x="1312863" y="3446463"/>
          <p14:tracePt t="35446" x="1303338" y="3446463"/>
          <p14:tracePt t="35462" x="1285875" y="3446463"/>
          <p14:tracePt t="35476" x="1285875" y="3455988"/>
          <p14:tracePt t="35493" x="1276350" y="3465513"/>
          <p14:tracePt t="35510" x="1250950" y="3482975"/>
          <p14:tracePt t="35526" x="1231900" y="3500438"/>
          <p14:tracePt t="35543" x="1231900" y="3517900"/>
          <p14:tracePt t="35560" x="1223963" y="3527425"/>
          <p14:tracePt t="35576" x="1223963" y="3554413"/>
          <p14:tracePt t="35593" x="1223963" y="3571875"/>
          <p14:tracePt t="35610" x="1223963" y="3598863"/>
          <p14:tracePt t="35626" x="1231900" y="3616325"/>
          <p14:tracePt t="35643" x="1258888" y="3643313"/>
          <p14:tracePt t="35660" x="1285875" y="3652838"/>
          <p14:tracePt t="35676" x="1312863" y="3670300"/>
          <p14:tracePt t="35693" x="1357313" y="3670300"/>
          <p14:tracePt t="35710" x="1411288" y="3670300"/>
          <p14:tracePt t="35727" x="1438275" y="3670300"/>
          <p14:tracePt t="35743" x="1446213" y="3670300"/>
          <p14:tracePt t="35777" x="1465263" y="3670300"/>
          <p14:tracePt t="35793" x="1473200" y="3670300"/>
          <p14:tracePt t="35810" x="1500188" y="3660775"/>
          <p14:tracePt t="35827" x="1527175" y="3660775"/>
          <p14:tracePt t="35843" x="1554163" y="3660775"/>
          <p14:tracePt t="35860" x="1581150" y="3643313"/>
          <p14:tracePt t="35877" x="1589088" y="3643313"/>
          <p14:tracePt t="35974" x="1608138" y="3643313"/>
          <p14:tracePt t="35990" x="1616075" y="3643313"/>
          <p14:tracePt t="35998" x="1633538" y="3643313"/>
          <p14:tracePt t="36010" x="1652588" y="3643313"/>
          <p14:tracePt t="36027" x="1679575" y="3643313"/>
          <p14:tracePt t="36043" x="1741488" y="3652838"/>
          <p14:tracePt t="36060" x="1776413" y="3652838"/>
          <p14:tracePt t="36077" x="1803400" y="3660775"/>
          <p14:tracePt t="36093" x="1839913" y="3660775"/>
          <p14:tracePt t="36110" x="1911350" y="3660775"/>
          <p14:tracePt t="36127" x="1973263" y="3660775"/>
          <p14:tracePt t="36143" x="2036763" y="3660775"/>
          <p14:tracePt t="36160" x="2108200" y="3660775"/>
          <p14:tracePt t="36177" x="2152650" y="3660775"/>
          <p14:tracePt t="36193" x="2187575" y="3660775"/>
          <p14:tracePt t="36210" x="2197100" y="3660775"/>
          <p14:tracePt t="36227" x="2205038" y="3660775"/>
          <p14:tracePt t="36260" x="2224088" y="3660775"/>
          <p14:tracePt t="36277" x="2232025" y="3660775"/>
          <p14:tracePt t="36294" x="2259013" y="3660775"/>
          <p14:tracePt t="36310" x="2295525" y="3660775"/>
          <p14:tracePt t="36327" x="2303463" y="3660775"/>
          <p14:tracePt t="36344" x="2312988" y="3660775"/>
          <p14:tracePt t="36383" x="2322513" y="3660775"/>
          <p14:tracePt t="36486" x="2330450" y="3660775"/>
          <p14:tracePt t="36567" x="2339975" y="3660775"/>
          <p14:tracePt t="36695" x="2339975" y="3670300"/>
          <p14:tracePt t="36735" x="2330450" y="3670300"/>
          <p14:tracePt t="36743" x="2322513" y="3670300"/>
          <p14:tracePt t="36751" x="2312988" y="3660775"/>
          <p14:tracePt t="36767" x="2295525" y="3660775"/>
          <p14:tracePt t="36783" x="2286000" y="3660775"/>
          <p14:tracePt t="36794" x="2268538" y="3660775"/>
          <p14:tracePt t="36811" x="2259013" y="3670300"/>
          <p14:tracePt t="36827" x="2241550" y="3679825"/>
          <p14:tracePt t="36844" x="2224088" y="3687763"/>
          <p14:tracePt t="36861" x="2197100" y="3687763"/>
          <p14:tracePt t="36877" x="2170113" y="3687763"/>
          <p14:tracePt t="36894" x="2152650" y="3687763"/>
          <p14:tracePt t="36911" x="2143125" y="3687763"/>
          <p14:tracePt t="37423" x="2143125" y="3679825"/>
          <p14:tracePt t="37455" x="2133600" y="3670300"/>
          <p14:tracePt t="38496" x="2133600" y="3652838"/>
          <p14:tracePt t="38519" x="2125663" y="3652838"/>
          <p14:tracePt t="38551" x="2125663" y="3643313"/>
          <p14:tracePt t="38912" x="2116138" y="3643313"/>
          <p14:tracePt t="38936" x="2108200" y="3633788"/>
          <p14:tracePt t="38944" x="2098675" y="3616325"/>
          <p14:tracePt t="38952" x="2089150" y="3616325"/>
          <p14:tracePt t="38963" x="2089150" y="3598863"/>
          <p14:tracePt t="38979" x="2081213" y="3581400"/>
          <p14:tracePt t="38996" x="2062163" y="3554413"/>
          <p14:tracePt t="39013" x="2054225" y="3527425"/>
          <p14:tracePt t="39029" x="2036763" y="3490913"/>
          <p14:tracePt t="39046" x="2000250" y="3455988"/>
          <p14:tracePt t="39048" x="1982788" y="3438525"/>
          <p14:tracePt t="39063" x="1973263" y="3438525"/>
          <p14:tracePt t="39080" x="1955800" y="3419475"/>
          <p14:tracePt t="39096" x="1938338" y="3411538"/>
          <p14:tracePt t="39129" x="1928813" y="3411538"/>
          <p14:tracePt t="39146" x="1911350" y="3402013"/>
          <p14:tracePt t="39184" x="1893888" y="3394075"/>
          <p14:tracePt t="39200" x="1884363" y="3394075"/>
          <p14:tracePt t="39232" x="1874838" y="3375025"/>
          <p14:tracePt t="39256" x="1866900" y="3367088"/>
          <p14:tracePt t="39272" x="1847850" y="3357563"/>
          <p14:tracePt t="39280" x="1847850" y="3348038"/>
          <p14:tracePt t="39288" x="1839913" y="3348038"/>
          <p14:tracePt t="39296" x="1830388" y="3340100"/>
          <p14:tracePt t="39400" x="1822450" y="3340100"/>
          <p14:tracePt t="39408" x="1822450" y="3348038"/>
          <p14:tracePt t="39416" x="1830388" y="3367088"/>
          <p14:tracePt t="39429" x="1847850" y="3384550"/>
          <p14:tracePt t="39446" x="1901825" y="3446463"/>
          <p14:tracePt t="39463" x="1965325" y="3490913"/>
          <p14:tracePt t="39480" x="2054225" y="3544888"/>
          <p14:tracePt t="39496" x="2098675" y="3562350"/>
          <p14:tracePt t="39513" x="2116138" y="3571875"/>
          <p14:tracePt t="39530" x="2160588" y="3571875"/>
          <p14:tracePt t="39547" x="2224088" y="3571875"/>
          <p14:tracePt t="39563" x="2303463" y="3571875"/>
          <p14:tracePt t="39580" x="2374900" y="3571875"/>
          <p14:tracePt t="39596" x="2411413" y="3571875"/>
          <p14:tracePt t="39613" x="2446338" y="3571875"/>
          <p14:tracePt t="39630" x="2473325" y="3554413"/>
          <p14:tracePt t="39646" x="2500313" y="3527425"/>
          <p14:tracePt t="39664" x="2536825" y="3482975"/>
          <p14:tracePt t="39680" x="2544763" y="3446463"/>
          <p14:tracePt t="39696" x="2562225" y="3402013"/>
          <p14:tracePt t="39713" x="2562225" y="3340100"/>
          <p14:tracePt t="39730" x="2562225" y="3276600"/>
          <p14:tracePt t="39746" x="2562225" y="3232150"/>
          <p14:tracePt t="39764" x="2536825" y="3187700"/>
          <p14:tracePt t="39780" x="2500313" y="3152775"/>
          <p14:tracePt t="39797" x="2473325" y="3116263"/>
          <p14:tracePt t="39813" x="2438400" y="3089275"/>
          <p14:tracePt t="39830" x="2384425" y="3044825"/>
          <p14:tracePt t="39847" x="2347913" y="3017838"/>
          <p14:tracePt t="39864" x="2268538" y="2973388"/>
          <p14:tracePt t="39880" x="2214563" y="2955925"/>
          <p14:tracePt t="39897" x="2160588" y="2928938"/>
          <p14:tracePt t="39913" x="2081213" y="2911475"/>
          <p14:tracePt t="39930" x="2009775" y="2911475"/>
          <p14:tracePt t="39947" x="1955800" y="2911475"/>
          <p14:tracePt t="39964" x="1874838" y="2928938"/>
          <p14:tracePt t="39980" x="1830388" y="2973388"/>
          <p14:tracePt t="39997" x="1785938" y="3017838"/>
          <p14:tracePt t="40013" x="1741488" y="3071813"/>
          <p14:tracePt t="40030" x="1724025" y="3098800"/>
          <p14:tracePt t="40032" x="1724025" y="3108325"/>
          <p14:tracePt t="40047" x="1714500" y="3133725"/>
          <p14:tracePt t="40064" x="1714500" y="3205163"/>
          <p14:tracePt t="40080" x="1714500" y="3276600"/>
          <p14:tracePt t="40097" x="1714500" y="3340100"/>
          <p14:tracePt t="40113" x="1714500" y="3375025"/>
          <p14:tracePt t="40130" x="1724025" y="3384550"/>
          <p14:tracePt t="40147" x="1724025" y="3394075"/>
          <p14:tracePt t="40164" x="1741488" y="3402013"/>
          <p14:tracePt t="40180" x="1758950" y="3419475"/>
          <p14:tracePt t="40197" x="1812925" y="3455988"/>
          <p14:tracePt t="40213" x="1884363" y="3490913"/>
          <p14:tracePt t="40230" x="1965325" y="3536950"/>
          <p14:tracePt t="40247" x="2044700" y="3554413"/>
          <p14:tracePt t="40264" x="2089150" y="3562350"/>
          <p14:tracePt t="40280" x="2098675" y="3562350"/>
          <p14:tracePt t="40313" x="2108200" y="3562350"/>
          <p14:tracePt t="40376" x="2116138" y="3562350"/>
          <p14:tracePt t="40576" x="2125663" y="3554413"/>
          <p14:tracePt t="40816" x="2133600" y="3554413"/>
          <p14:tracePt t="43810" x="2170113" y="3554413"/>
          <p14:tracePt t="43818" x="2187575" y="3509963"/>
          <p14:tracePt t="43826" x="2224088" y="3446463"/>
          <p14:tracePt t="43834" x="2251075" y="3419475"/>
          <p14:tracePt t="43850" x="2312988" y="3375025"/>
          <p14:tracePt t="43867" x="2384425" y="3340100"/>
          <p14:tracePt t="43884" x="2419350" y="3313113"/>
          <p14:tracePt t="43900" x="2428875" y="3313113"/>
          <p14:tracePt t="44018" x="2446338" y="3313113"/>
          <p14:tracePt t="44026" x="2455863" y="3313113"/>
          <p14:tracePt t="44034" x="2473325" y="3313113"/>
          <p14:tracePt t="44050" x="2536825" y="3330575"/>
          <p14:tracePt t="44067" x="2643188" y="3384550"/>
          <p14:tracePt t="44084" x="2741613" y="3446463"/>
          <p14:tracePt t="44100" x="2840038" y="3490913"/>
          <p14:tracePt t="44117" x="2982913" y="3536950"/>
          <p14:tracePt t="44133" x="3108325" y="3554413"/>
          <p14:tracePt t="44150" x="3224213" y="3554413"/>
          <p14:tracePt t="44167" x="3295650" y="3554413"/>
          <p14:tracePt t="44184" x="3330575" y="3554413"/>
          <p14:tracePt t="44200" x="3348038" y="3554413"/>
          <p14:tracePt t="44217" x="3367088" y="3554413"/>
          <p14:tracePt t="44234" x="3367088" y="3544888"/>
          <p14:tracePt t="44386" x="3375025" y="3527425"/>
          <p14:tracePt t="44403" x="3384550" y="3517900"/>
          <p14:tracePt t="44594" x="3384550" y="3544888"/>
          <p14:tracePt t="44603" x="3375025" y="3554413"/>
          <p14:tracePt t="44610" x="3375025" y="3581400"/>
          <p14:tracePt t="44619" x="3367088" y="3589338"/>
          <p14:tracePt t="44634" x="3367088" y="3616325"/>
          <p14:tracePt t="44722" x="3357563" y="3616325"/>
          <p14:tracePt t="44731" x="3357563" y="3608388"/>
          <p14:tracePt t="44738" x="3357563" y="3598863"/>
          <p14:tracePt t="44906" x="3348038" y="3589338"/>
          <p14:tracePt t="44915" x="3348038" y="3581400"/>
          <p14:tracePt t="44923" x="3348038" y="3571875"/>
          <p14:tracePt t="45475" x="3340100" y="3562350"/>
          <p14:tracePt t="45491" x="3330575" y="3562350"/>
          <p14:tracePt t="45499" x="3322638" y="3562350"/>
          <p14:tracePt t="45507" x="3303588" y="3562350"/>
          <p14:tracePt t="45518" x="3295650" y="3562350"/>
          <p14:tracePt t="45535" x="3241675" y="3562350"/>
          <p14:tracePt t="45552" x="3197225" y="3562350"/>
          <p14:tracePt t="45568" x="3116263" y="3562350"/>
          <p14:tracePt t="45585" x="2973388" y="3581400"/>
          <p14:tracePt t="45602" x="2768600" y="3589338"/>
          <p14:tracePt t="45619" x="2473325" y="3589338"/>
          <p14:tracePt t="45635" x="2295525" y="3589338"/>
          <p14:tracePt t="45651" x="2197100" y="3589338"/>
          <p14:tracePt t="45668" x="2170113" y="3589338"/>
          <p14:tracePt t="45707" x="2160588" y="3589338"/>
          <p14:tracePt t="45763" x="2152650" y="3589338"/>
          <p14:tracePt t="45867" x="2143125" y="3589338"/>
          <p14:tracePt t="45891" x="2133600" y="3589338"/>
          <p14:tracePt t="45899" x="2133600" y="3581400"/>
          <p14:tracePt t="45915" x="2116138" y="3562350"/>
          <p14:tracePt t="45923" x="2116138" y="3554413"/>
          <p14:tracePt t="45935" x="2108200" y="3554413"/>
          <p14:tracePt t="45952" x="2098675" y="3536950"/>
          <p14:tracePt t="45969" x="2089150" y="3517900"/>
          <p14:tracePt t="45985" x="2089150" y="3509963"/>
          <p14:tracePt t="46002" x="2089150" y="3500438"/>
          <p14:tracePt t="46019" x="2089150" y="3490913"/>
          <p14:tracePt t="46099" x="2089150" y="3482975"/>
          <p14:tracePt t="46267" x="2108200" y="3482975"/>
          <p14:tracePt t="46275" x="2116138" y="3490913"/>
          <p14:tracePt t="46299" x="2125663" y="3490913"/>
          <p14:tracePt t="46307" x="2143125" y="3500438"/>
          <p14:tracePt t="46323" x="2143125" y="3509963"/>
          <p14:tracePt t="46335" x="2160588" y="3509963"/>
          <p14:tracePt t="46352" x="2241550" y="3536950"/>
          <p14:tracePt t="46369" x="2374900" y="3571875"/>
          <p14:tracePt t="46386" x="2544763" y="3589338"/>
          <p14:tracePt t="46402" x="2741613" y="3652838"/>
          <p14:tracePt t="46419" x="3027363" y="3732213"/>
          <p14:tracePt t="46436" x="3179763" y="3759200"/>
          <p14:tracePt t="46452" x="3276600" y="3759200"/>
          <p14:tracePt t="46469" x="3330575" y="3759200"/>
          <p14:tracePt t="46486" x="3375025" y="3759200"/>
          <p14:tracePt t="46502" x="3402013" y="3759200"/>
          <p14:tracePt t="46519" x="3419475" y="3759200"/>
          <p14:tracePt t="46536" x="3429000" y="3759200"/>
          <p14:tracePt t="46552" x="3473450" y="3732213"/>
          <p14:tracePt t="46569" x="3509963" y="3705225"/>
          <p14:tracePt t="46586" x="3536950" y="3687763"/>
          <p14:tracePt t="46602" x="3562350" y="3643313"/>
          <p14:tracePt t="46619" x="3571875" y="3625850"/>
          <p14:tracePt t="46636" x="3581400" y="3616325"/>
          <p14:tracePt t="46652" x="3608388" y="3589338"/>
          <p14:tracePt t="46669" x="3625850" y="3571875"/>
          <p14:tracePt t="46686" x="3660775" y="3544888"/>
          <p14:tracePt t="46702" x="3679825" y="3544888"/>
          <p14:tracePt t="46719" x="3687763" y="3527425"/>
          <p14:tracePt t="46736" x="3697288" y="3517900"/>
          <p14:tracePt t="46752" x="3705225" y="3509963"/>
          <p14:tracePt t="46769" x="3724275" y="3500438"/>
          <p14:tracePt t="46786" x="3741738" y="3490913"/>
          <p14:tracePt t="46802" x="3795713" y="3465513"/>
          <p14:tracePt t="46819" x="3848100" y="3446463"/>
          <p14:tracePt t="46836" x="3867150" y="3438525"/>
          <p14:tracePt t="46853" x="3875088" y="3438525"/>
          <p14:tracePt t="47340" x="3867150" y="3438525"/>
          <p14:tracePt t="47348" x="3840163" y="3438525"/>
          <p14:tracePt t="47356" x="3813175" y="3438525"/>
          <p14:tracePt t="47370" x="3776663" y="3438525"/>
          <p14:tracePt t="47387" x="3705225" y="3438525"/>
          <p14:tracePt t="47403" x="3598863" y="3465513"/>
          <p14:tracePt t="47420" x="3544888" y="3465513"/>
          <p14:tracePt t="47437" x="3517900" y="3473450"/>
          <p14:tracePt t="47453" x="3500438" y="3490913"/>
          <p14:tracePt t="47470" x="3482975" y="3490913"/>
          <p14:tracePt t="47503" x="3473450" y="3500438"/>
          <p14:tracePt t="47520" x="3465513" y="3509963"/>
          <p14:tracePt t="47553" x="3455988" y="3517900"/>
          <p14:tracePt t="47628" x="3438525" y="3517900"/>
          <p14:tracePt t="47644" x="3419475" y="3517900"/>
          <p14:tracePt t="47652" x="3411538" y="3517900"/>
          <p14:tracePt t="47660" x="3402013" y="3517900"/>
          <p14:tracePt t="47676" x="3394075" y="3517900"/>
          <p14:tracePt t="47724" x="3384550" y="3517900"/>
          <p14:tracePt t="48508" x="3402013" y="3517900"/>
          <p14:tracePt t="48516" x="3438525" y="3517900"/>
          <p14:tracePt t="48524" x="3500438" y="3527425"/>
          <p14:tracePt t="48537" x="3571875" y="3527425"/>
          <p14:tracePt t="48554" x="3714750" y="3527425"/>
          <p14:tracePt t="48571" x="3894138" y="3544888"/>
          <p14:tracePt t="48588" x="4116388" y="3571875"/>
          <p14:tracePt t="48604" x="4179888" y="3571875"/>
          <p14:tracePt t="48621" x="4187825" y="3571875"/>
          <p14:tracePt t="49044" x="4197350" y="3571875"/>
          <p14:tracePt t="49052" x="4205288" y="3571875"/>
          <p14:tracePt t="49060" x="4224338" y="3571875"/>
          <p14:tracePt t="49071" x="4259263" y="3571875"/>
          <p14:tracePt t="49088" x="4330700" y="3571875"/>
          <p14:tracePt t="49104" x="4402138" y="3571875"/>
          <p14:tracePt t="49121" x="4491038" y="3571875"/>
          <p14:tracePt t="49138" x="4554538" y="3571875"/>
          <p14:tracePt t="49154" x="4589463" y="3571875"/>
          <p14:tracePt t="49171" x="4608513" y="3571875"/>
          <p14:tracePt t="49188" x="4616450" y="3571875"/>
          <p14:tracePt t="49205" x="4625975" y="3571875"/>
          <p14:tracePt t="49221" x="4643438" y="3571875"/>
          <p14:tracePt t="49238" x="4670425" y="3571875"/>
          <p14:tracePt t="49255" x="4697413" y="3571875"/>
          <p14:tracePt t="49271" x="4724400" y="3571875"/>
          <p14:tracePt t="49288" x="4732338" y="3571875"/>
          <p14:tracePt t="49305" x="4751388" y="3571875"/>
          <p14:tracePt t="49321" x="4759325" y="3571875"/>
          <p14:tracePt t="50301" x="4732338" y="3571875"/>
          <p14:tracePt t="50309" x="4687888" y="3581400"/>
          <p14:tracePt t="50317" x="4633913" y="3589338"/>
          <p14:tracePt t="50325" x="4545013" y="3608388"/>
          <p14:tracePt t="50339" x="4465638" y="3616325"/>
          <p14:tracePt t="50355" x="4295775" y="3616325"/>
          <p14:tracePt t="50372" x="4133850" y="3616325"/>
          <p14:tracePt t="50389" x="3919538" y="3616325"/>
          <p14:tracePt t="50406" x="3768725" y="3616325"/>
          <p14:tracePt t="50422" x="3616325" y="3598863"/>
          <p14:tracePt t="50439" x="3509963" y="3562350"/>
          <p14:tracePt t="50456" x="3419475" y="3536950"/>
          <p14:tracePt t="50472" x="3394075" y="3527425"/>
          <p14:tracePt t="50489" x="3375025" y="3517900"/>
          <p14:tracePt t="50549" x="3367088" y="3517900"/>
          <p14:tracePt t="50565" x="3357563" y="3517900"/>
          <p14:tracePt t="50573" x="3340100" y="3517900"/>
          <p14:tracePt t="50581" x="3330575" y="3517900"/>
          <p14:tracePt t="50590" x="3322638" y="3517900"/>
          <p14:tracePt t="50606" x="3303588" y="3517900"/>
          <p14:tracePt t="50622" x="3295650" y="3517900"/>
          <p14:tracePt t="50901" x="3340100" y="3517900"/>
          <p14:tracePt t="50909" x="3411538" y="3517900"/>
          <p14:tracePt t="50917" x="3482975" y="3517900"/>
          <p14:tracePt t="50925" x="3581400" y="3517900"/>
          <p14:tracePt t="50939" x="3687763" y="3517900"/>
          <p14:tracePt t="50956" x="3911600" y="3517900"/>
          <p14:tracePt t="50973" x="4179888" y="3536950"/>
          <p14:tracePt t="50990" x="4268788" y="3554413"/>
          <p14:tracePt t="51006" x="4295775" y="3554413"/>
          <p14:tracePt t="51574" x="4322763" y="3571875"/>
          <p14:tracePt t="51581" x="4375150" y="3571875"/>
          <p14:tracePt t="51590" x="4419600" y="3571875"/>
          <p14:tracePt t="51607" x="4527550" y="3581400"/>
          <p14:tracePt t="51623" x="4616450" y="3581400"/>
          <p14:tracePt t="51640" x="4652963" y="3581400"/>
          <p14:tracePt t="51657" x="4670425" y="3581400"/>
          <p14:tracePt t="51718" x="4679950" y="3581400"/>
          <p14:tracePt t="51734" x="4697413" y="3581400"/>
          <p14:tracePt t="51750" x="4705350" y="3581400"/>
          <p14:tracePt t="51766" x="4714875" y="3581400"/>
          <p14:tracePt t="51790" x="4724400" y="3581400"/>
          <p14:tracePt t="52038" x="4724400" y="3608388"/>
          <p14:tracePt t="52046" x="4679950" y="3608388"/>
          <p14:tracePt t="52057" x="4598988" y="3616325"/>
          <p14:tracePt t="52074" x="4357688" y="3660775"/>
          <p14:tracePt t="52091" x="3983038" y="3660775"/>
          <p14:tracePt t="52107" x="3544888" y="3660775"/>
          <p14:tracePt t="52124" x="3089275" y="3660775"/>
          <p14:tracePt t="52140" x="2670175" y="3660775"/>
          <p14:tracePt t="52157" x="2411413" y="3660775"/>
          <p14:tracePt t="52174" x="2160588" y="3697288"/>
          <p14:tracePt t="52191" x="2036763" y="3759200"/>
          <p14:tracePt t="52207" x="1946275" y="3822700"/>
          <p14:tracePt t="52224" x="1866900" y="3884613"/>
          <p14:tracePt t="52240" x="1803400" y="3956050"/>
          <p14:tracePt t="52257" x="1758950" y="4000500"/>
          <p14:tracePt t="52274" x="1724025" y="4044950"/>
          <p14:tracePt t="52291" x="1704975" y="4071938"/>
          <p14:tracePt t="52308" x="1697038" y="4098925"/>
          <p14:tracePt t="52324" x="1697038" y="4108450"/>
          <p14:tracePt t="52341" x="1697038" y="4125913"/>
          <p14:tracePt t="52357" x="1687513" y="4133850"/>
          <p14:tracePt t="52374" x="1687513" y="4152900"/>
          <p14:tracePt t="52391" x="1679575" y="4170363"/>
          <p14:tracePt t="52407" x="1660525" y="4179888"/>
          <p14:tracePt t="52441" x="1652588" y="4197350"/>
          <p14:tracePt t="52457" x="1625600" y="4197350"/>
          <p14:tracePt t="52474" x="1608138" y="4197350"/>
          <p14:tracePt t="52491" x="1571625" y="4205288"/>
          <p14:tracePt t="52508" x="1544638" y="4205288"/>
          <p14:tracePt t="52524" x="1536700" y="4214813"/>
          <p14:tracePt t="52541" x="1517650" y="4214813"/>
          <p14:tracePt t="52543" x="1509713" y="4214813"/>
          <p14:tracePt t="52558" x="1490663" y="4214813"/>
          <p14:tracePt t="52574" x="1482725" y="4214813"/>
          <p14:tracePt t="52591" x="1473200" y="4232275"/>
          <p14:tracePt t="52614" x="1465263" y="4241800"/>
          <p14:tracePt t="52750" x="1465263" y="4232275"/>
          <p14:tracePt t="52758" x="1465263" y="4205288"/>
          <p14:tracePt t="52766" x="1465263" y="4197350"/>
          <p14:tracePt t="52775" x="1465263" y="4170363"/>
          <p14:tracePt t="52791" x="1465263" y="4125913"/>
          <p14:tracePt t="52808" x="1465263" y="4054475"/>
          <p14:tracePt t="52824" x="1465263" y="3946525"/>
          <p14:tracePt t="52841" x="1465263" y="3848100"/>
          <p14:tracePt t="52858" x="1465263" y="3786188"/>
          <p14:tracePt t="52874" x="1465263" y="3724275"/>
          <p14:tracePt t="52891" x="1455738" y="3705225"/>
          <p14:tracePt t="52908" x="1455738" y="3697288"/>
          <p14:tracePt t="53022" x="1455738" y="3687763"/>
          <p14:tracePt t="53038" x="1455738" y="3679825"/>
          <p14:tracePt t="53054" x="1465263" y="3670300"/>
          <p14:tracePt t="53062" x="1465263" y="3660775"/>
          <p14:tracePt t="53074" x="1473200" y="3643313"/>
          <p14:tracePt t="53091" x="1482725" y="3633788"/>
          <p14:tracePt t="53124" x="1490663" y="3625850"/>
          <p14:tracePt t="53141" x="1500188" y="3625850"/>
          <p14:tracePt t="53158" x="1625600" y="3625850"/>
          <p14:tracePt t="53175" x="1830388" y="3625850"/>
          <p14:tracePt t="53191" x="2062163" y="3652838"/>
          <p14:tracePt t="53208" x="2259013" y="3697288"/>
          <p14:tracePt t="53225" x="2419350" y="3705225"/>
          <p14:tracePt t="53241" x="2509838" y="3705225"/>
          <p14:tracePt t="53258" x="2544763" y="3705225"/>
          <p14:tracePt t="53782" x="2544763" y="3724275"/>
          <p14:tracePt t="53791" x="2527300" y="3732213"/>
          <p14:tracePt t="53798" x="2482850" y="3751263"/>
          <p14:tracePt t="53808" x="2446338" y="3768725"/>
          <p14:tracePt t="53825" x="2330450" y="3822700"/>
          <p14:tracePt t="53842" x="2179638" y="3875088"/>
          <p14:tracePt t="53858" x="2036763" y="3946525"/>
          <p14:tracePt t="53875" x="1874838" y="4044950"/>
          <p14:tracePt t="53892" x="1785938" y="4116388"/>
          <p14:tracePt t="53908" x="1687513" y="4197350"/>
          <p14:tracePt t="53925" x="1598613" y="4276725"/>
          <p14:tracePt t="53942" x="1544638" y="4330700"/>
          <p14:tracePt t="53959" x="1473200" y="4429125"/>
          <p14:tracePt t="53975" x="1428750" y="4510088"/>
          <p14:tracePt t="53992" x="1374775" y="4589463"/>
          <p14:tracePt t="54009" x="1357313" y="4643438"/>
          <p14:tracePt t="54026" x="1347788" y="4687888"/>
          <p14:tracePt t="54042" x="1339850" y="4714875"/>
          <p14:tracePt t="54059" x="1339850" y="4741863"/>
          <p14:tracePt t="54076" x="1339850" y="4776788"/>
          <p14:tracePt t="54092" x="1339850" y="4803775"/>
          <p14:tracePt t="54109" x="1339850" y="4813300"/>
          <p14:tracePt t="54125" x="1339850" y="4822825"/>
          <p14:tracePt t="54142" x="1339850" y="4830763"/>
          <p14:tracePt t="54183" x="1339850" y="4840288"/>
          <p14:tracePt t="54607" x="1366838" y="4840288"/>
          <p14:tracePt t="54615" x="1411288" y="4840288"/>
          <p14:tracePt t="54626" x="1482725" y="4840288"/>
          <p14:tracePt t="54642" x="1643063" y="4840288"/>
          <p14:tracePt t="54659" x="1884363" y="4884738"/>
          <p14:tracePt t="54676" x="2089150" y="4911725"/>
          <p14:tracePt t="54693" x="2259013" y="4911725"/>
          <p14:tracePt t="54709" x="2357438" y="4911725"/>
          <p14:tracePt t="54726" x="2384425" y="4911725"/>
          <p14:tracePt t="54791" x="2401888" y="4911725"/>
          <p14:tracePt t="54799" x="2411413" y="4911725"/>
          <p14:tracePt t="54809" x="2411413" y="4902200"/>
          <p14:tracePt t="54826" x="2419350" y="4894263"/>
          <p14:tracePt t="54843" x="2428875" y="4884738"/>
          <p14:tracePt t="54863" x="2438400" y="4884738"/>
          <p14:tracePt t="54903" x="2438400" y="4875213"/>
          <p14:tracePt t="54911" x="2446338" y="4875213"/>
          <p14:tracePt t="55135" x="2438400" y="4867275"/>
          <p14:tracePt t="55144" x="2401888" y="4857750"/>
          <p14:tracePt t="55151" x="2347913" y="4840288"/>
          <p14:tracePt t="55160" x="2312988" y="4840288"/>
          <p14:tracePt t="55176" x="2251075" y="4830763"/>
          <p14:tracePt t="55193" x="2205038" y="4822825"/>
          <p14:tracePt t="55210" x="2187575" y="4813300"/>
          <p14:tracePt t="55226" x="2170113" y="4795838"/>
          <p14:tracePt t="55243" x="2160588" y="4795838"/>
          <p14:tracePt t="55896" x="2187575" y="4795838"/>
          <p14:tracePt t="55903" x="2251075" y="4795838"/>
          <p14:tracePt t="55912" x="2322513" y="4795838"/>
          <p14:tracePt t="55928" x="2536825" y="4795838"/>
          <p14:tracePt t="55944" x="2741613" y="4822825"/>
          <p14:tracePt t="55960" x="2955925" y="4840288"/>
          <p14:tracePt t="55977" x="3179763" y="4857750"/>
          <p14:tracePt t="55994" x="3357563" y="4867275"/>
          <p14:tracePt t="56010" x="3455988" y="4875213"/>
          <p14:tracePt t="56027" x="3500438" y="4875213"/>
          <p14:tracePt t="56044" x="3509963" y="4875213"/>
          <p14:tracePt t="56060" x="3517900" y="4875213"/>
          <p14:tracePt t="56077" x="3536950" y="4875213"/>
          <p14:tracePt t="56094" x="3571875" y="4848225"/>
          <p14:tracePt t="56110" x="3598863" y="4830763"/>
          <p14:tracePt t="56127" x="3616325" y="4822825"/>
          <p14:tracePt t="56144" x="3652838" y="4803775"/>
          <p14:tracePt t="56177" x="3670300" y="4795838"/>
          <p14:tracePt t="56194" x="3679825" y="4786313"/>
          <p14:tracePt t="56210" x="3679825" y="4776788"/>
          <p14:tracePt t="56227" x="3687763" y="4759325"/>
          <p14:tracePt t="56244" x="3697288" y="4751388"/>
          <p14:tracePt t="56261" x="3697288" y="4741863"/>
          <p14:tracePt t="56277" x="3697288" y="4732338"/>
          <p14:tracePt t="56294" x="3705225" y="4724400"/>
          <p14:tracePt t="56311" x="3705225" y="4714875"/>
          <p14:tracePt t="56327" x="3705225" y="4697413"/>
          <p14:tracePt t="56424" x="3714750" y="4687888"/>
          <p14:tracePt t="56456" x="3724275" y="4687888"/>
          <p14:tracePt t="56512" x="3724275" y="4679950"/>
          <p14:tracePt t="56936" x="3732213" y="4679950"/>
          <p14:tracePt t="56944" x="3759200" y="4679950"/>
          <p14:tracePt t="56952" x="3830638" y="4679950"/>
          <p14:tracePt t="56961" x="3884613" y="4679950"/>
          <p14:tracePt t="56978" x="4000500" y="4679950"/>
          <p14:tracePt t="56995" x="4160838" y="4697413"/>
          <p14:tracePt t="57011" x="4295775" y="4724400"/>
          <p14:tracePt t="57028" x="4375150" y="4724400"/>
          <p14:tracePt t="57044" x="4402138" y="4724400"/>
          <p14:tracePt t="57061" x="4419600" y="4724400"/>
          <p14:tracePt t="57096" x="4429125" y="4724400"/>
          <p14:tracePt t="57113" x="4446588" y="4714875"/>
          <p14:tracePt t="57128" x="4456113" y="4714875"/>
          <p14:tracePt t="57136" x="4465638" y="4714875"/>
          <p14:tracePt t="57144" x="4473575" y="4714875"/>
          <p14:tracePt t="57161" x="4491038" y="4714875"/>
          <p14:tracePt t="57178" x="4518025" y="4705350"/>
          <p14:tracePt t="57195" x="4545013" y="4705350"/>
          <p14:tracePt t="57211" x="4581525" y="4697413"/>
          <p14:tracePt t="57228" x="4598988" y="4697413"/>
          <p14:tracePt t="57245" x="4598988" y="4687888"/>
          <p14:tracePt t="57424" x="4616450" y="4687888"/>
          <p14:tracePt t="57432" x="4633913" y="4687888"/>
          <p14:tracePt t="57445" x="4652963" y="4687888"/>
          <p14:tracePt t="57461" x="4741863" y="4687888"/>
          <p14:tracePt t="57478" x="4867275" y="4714875"/>
          <p14:tracePt t="57495" x="4919663" y="4732338"/>
          <p14:tracePt t="57512" x="4938713" y="4732338"/>
          <p14:tracePt t="57696" x="4946650" y="4732338"/>
          <p14:tracePt t="57713" x="4956175" y="4732338"/>
          <p14:tracePt t="57728" x="4965700" y="4732338"/>
          <p14:tracePt t="57889" x="4973638" y="4732338"/>
          <p14:tracePt t="57968" x="4965700" y="4741863"/>
          <p14:tracePt t="58016" x="4956175" y="4741863"/>
          <p14:tracePt t="58024" x="4946650" y="4741863"/>
          <p14:tracePt t="58033" x="4938713" y="4741863"/>
          <p14:tracePt t="58045" x="4919663" y="4741863"/>
          <p14:tracePt t="58062" x="4875213" y="4741863"/>
          <p14:tracePt t="58079" x="4813300" y="4741863"/>
          <p14:tracePt t="58096" x="4759325" y="4741863"/>
          <p14:tracePt t="58112" x="4616450" y="4741863"/>
          <p14:tracePt t="58129" x="4500563" y="4741863"/>
          <p14:tracePt t="58145" x="4295775" y="4724400"/>
          <p14:tracePt t="58162" x="4037013" y="4625975"/>
          <p14:tracePt t="58179" x="3500438" y="4465638"/>
          <p14:tracePt t="58196" x="2732088" y="4259263"/>
          <p14:tracePt t="58212" x="1704975" y="3938588"/>
          <p14:tracePt t="58229" x="473075" y="3554413"/>
          <p14:tracePt t="58246" x="0" y="3268663"/>
          <p14:tracePt t="58262" x="0" y="3089275"/>
          <p14:tracePt t="58279" x="0" y="2965450"/>
          <p14:tracePt t="58296" x="0" y="2830513"/>
          <p14:tracePt t="58313" x="0" y="2813050"/>
          <p14:tracePt t="58353" x="0" y="2840038"/>
          <p14:tracePt t="58361" x="0" y="2901950"/>
          <p14:tracePt t="58369" x="0" y="2973388"/>
          <p14:tracePt t="58379" x="0" y="3036888"/>
          <p14:tracePt t="58396" x="0" y="3241675"/>
          <p14:tracePt t="58412" x="0" y="3509963"/>
          <p14:tracePt t="58429" x="0" y="4089400"/>
          <p14:tracePt t="58446" x="0" y="4803775"/>
          <p14:tracePt t="58462" x="0" y="5473700"/>
          <p14:tracePt t="58479" x="0" y="6010275"/>
          <p14:tracePt t="58497" x="0" y="6562725"/>
          <p14:tracePt t="58797" x="1830388" y="6375400"/>
          <p14:tracePt t="58813" x="1830388" y="6313488"/>
          <p14:tracePt t="58830" x="1830388" y="6242050"/>
          <p14:tracePt t="58846" x="1830388" y="6180138"/>
          <p14:tracePt t="58863" x="1830388" y="6134100"/>
          <p14:tracePt t="58880" x="1830388" y="6099175"/>
          <p14:tracePt t="58897" x="1830388" y="6054725"/>
          <p14:tracePt t="58913" x="1830388" y="6037263"/>
          <p14:tracePt t="58930" x="1822450" y="6010275"/>
          <p14:tracePt t="58946" x="1812925" y="5991225"/>
          <p14:tracePt t="58963" x="1812925" y="5983288"/>
          <p14:tracePt t="58996" x="1803400" y="5965825"/>
          <p14:tracePt t="59013" x="1795463" y="5956300"/>
          <p14:tracePt t="59030" x="1768475" y="5946775"/>
          <p14:tracePt t="59046" x="1741488" y="5929313"/>
          <p14:tracePt t="59063" x="1679575" y="5894388"/>
          <p14:tracePt t="59080" x="1608138" y="5857875"/>
          <p14:tracePt t="59097" x="1536700" y="5813425"/>
          <p14:tracePt t="59113" x="1509713" y="5803900"/>
          <p14:tracePt t="59130" x="1490663" y="5795963"/>
          <p14:tracePt t="59146" x="1482725" y="5786438"/>
          <p14:tracePt t="59209" x="1482725" y="5776913"/>
          <p14:tracePt t="59265" x="1465263" y="5776913"/>
          <p14:tracePt t="59369" x="1500188" y="5776913"/>
          <p14:tracePt t="59377" x="1562100" y="5776913"/>
          <p14:tracePt t="59385" x="1625600" y="5776913"/>
          <p14:tracePt t="59397" x="1714500" y="5795963"/>
          <p14:tracePt t="59413" x="1938338" y="5813425"/>
          <p14:tracePt t="59430" x="2160588" y="5840413"/>
          <p14:tracePt t="59447" x="2339975" y="5848350"/>
          <p14:tracePt t="59463" x="2482850" y="5875338"/>
          <p14:tracePt t="59480" x="2598738" y="5894388"/>
          <p14:tracePt t="59497" x="2660650" y="5894388"/>
          <p14:tracePt t="59514" x="2697163" y="5894388"/>
          <p14:tracePt t="59530" x="2741613" y="5894388"/>
          <p14:tracePt t="59547" x="2776538" y="5884863"/>
          <p14:tracePt t="59563" x="2830513" y="5884863"/>
          <p14:tracePt t="59580" x="2857500" y="5867400"/>
          <p14:tracePt t="59597" x="2874963" y="5867400"/>
          <p14:tracePt t="59614" x="2894013" y="5867400"/>
          <p14:tracePt t="59729" x="2901950" y="5857875"/>
          <p14:tracePt t="59801" x="2911475" y="5857875"/>
          <p14:tracePt t="59857" x="2919413" y="5857875"/>
          <p14:tracePt t="59897" x="2928938" y="5857875"/>
          <p14:tracePt t="59969" x="2938463" y="5857875"/>
          <p14:tracePt t="60266" x="2946400" y="5857875"/>
          <p14:tracePt t="60306" x="2955925" y="5857875"/>
          <p14:tracePt t="60922" x="2955925" y="5848350"/>
          <p14:tracePt t="60930" x="2965450" y="5840413"/>
          <p14:tracePt t="60938" x="3017838" y="5830888"/>
          <p14:tracePt t="60948" x="3071813" y="5822950"/>
          <p14:tracePt t="60965" x="3187700" y="5813425"/>
          <p14:tracePt t="60981" x="3313113" y="5786438"/>
          <p14:tracePt t="60998" x="3438525" y="5786438"/>
          <p14:tracePt t="61015" x="3527425" y="5776913"/>
          <p14:tracePt t="61031" x="3608388" y="5768975"/>
          <p14:tracePt t="61048" x="3652838" y="5759450"/>
          <p14:tracePt t="61050" x="3679825" y="5759450"/>
          <p14:tracePt t="61065" x="3714750" y="5741988"/>
          <p14:tracePt t="61082" x="3803650" y="5715000"/>
          <p14:tracePt t="61099" x="3884613" y="5688013"/>
          <p14:tracePt t="61115" x="3919538" y="5680075"/>
          <p14:tracePt t="61131" x="3938588" y="5680075"/>
          <p14:tracePt t="61226" x="3956050" y="5680075"/>
          <p14:tracePt t="61666" x="3973513" y="5680075"/>
          <p14:tracePt t="61674" x="4000500" y="5688013"/>
          <p14:tracePt t="61683" x="4062413" y="5715000"/>
          <p14:tracePt t="61699" x="4205288" y="5759450"/>
          <p14:tracePt t="61715" x="4313238" y="5768975"/>
          <p14:tracePt t="61732" x="4438650" y="5776913"/>
          <p14:tracePt t="61749" x="4510088" y="5786438"/>
          <p14:tracePt t="61765" x="4545013" y="5786438"/>
          <p14:tracePt t="61898" x="4554538" y="5786438"/>
          <p14:tracePt t="62082" x="4572000" y="5786438"/>
          <p14:tracePt t="62091" x="4598988" y="5786438"/>
          <p14:tracePt t="62099" x="4652963" y="5786438"/>
          <p14:tracePt t="62116" x="4741863" y="5786438"/>
          <p14:tracePt t="62132" x="4840288" y="5786438"/>
          <p14:tracePt t="62149" x="4929188" y="5786438"/>
          <p14:tracePt t="62166" x="4991100" y="5786438"/>
          <p14:tracePt t="62182" x="5027613" y="5786438"/>
          <p14:tracePt t="62199" x="5062538" y="5786438"/>
          <p14:tracePt t="62216" x="5089525" y="5786438"/>
          <p14:tracePt t="62232" x="5153025" y="5786438"/>
          <p14:tracePt t="62249" x="5224463" y="5786438"/>
          <p14:tracePt t="62266" x="5276850" y="5786438"/>
          <p14:tracePt t="62283" x="5340350" y="5786438"/>
          <p14:tracePt t="62299" x="5348288" y="5786438"/>
          <p14:tracePt t="62723" x="5357813" y="5786438"/>
          <p14:tracePt t="62867" x="5367338" y="5786438"/>
          <p14:tracePt t="62883" x="5375275" y="5786438"/>
          <p14:tracePt t="62899" x="5384800" y="5786438"/>
          <p14:tracePt t="62907" x="5394325" y="5786438"/>
          <p14:tracePt t="62916" x="5456238" y="5803900"/>
          <p14:tracePt t="62933" x="5643563" y="5803900"/>
          <p14:tracePt t="62950" x="5956300" y="5803900"/>
          <p14:tracePt t="62966" x="6518275" y="5643563"/>
          <p14:tracePt t="62983" x="7277100" y="5394325"/>
          <p14:tracePt t="63000" x="8018463" y="5108575"/>
          <p14:tracePt t="63016" x="8616950" y="4830763"/>
          <p14:tracePt t="63033" x="9109075" y="4598988"/>
          <p14:tracePt t="63050" x="9439275" y="4465638"/>
          <p14:tracePt t="63051" x="9555163" y="4411663"/>
          <p14:tracePt t="63067" x="9705975" y="4303713"/>
          <p14:tracePt t="63083" x="9759950" y="4232275"/>
          <p14:tracePt t="63100" x="9804400" y="4143375"/>
          <p14:tracePt t="63116" x="9848850" y="4010025"/>
          <p14:tracePt t="63133" x="9875838" y="3830638"/>
          <p14:tracePt t="63150" x="9885363" y="3625850"/>
          <p14:tracePt t="63166" x="9867900" y="3394075"/>
          <p14:tracePt t="63183" x="9777413" y="3179763"/>
          <p14:tracePt t="63200" x="9698038" y="3000375"/>
          <p14:tracePt t="63216" x="9582150" y="2867025"/>
          <p14:tracePt t="63233" x="9491663" y="2759075"/>
          <p14:tracePt t="63250" x="9385300" y="2670175"/>
          <p14:tracePt t="63267" x="9170988" y="2536825"/>
          <p14:tracePt t="63283" x="9001125" y="2473325"/>
          <p14:tracePt t="63300" x="8823325" y="2393950"/>
          <p14:tracePt t="63317" x="8609013" y="2322513"/>
          <p14:tracePt t="63333" x="8402638" y="2268538"/>
          <p14:tracePt t="63350" x="8232775" y="2197100"/>
          <p14:tracePt t="63367" x="8099425" y="2170113"/>
          <p14:tracePt t="63383" x="7947025" y="2143125"/>
          <p14:tracePt t="63400" x="7813675" y="2143125"/>
          <p14:tracePt t="63417" x="7697788" y="2143125"/>
          <p14:tracePt t="63433" x="7589838" y="2152650"/>
          <p14:tracePt t="63450" x="7473950" y="2205038"/>
          <p14:tracePt t="63467" x="7269163" y="2357438"/>
          <p14:tracePt t="63483" x="7143750" y="2490788"/>
          <p14:tracePt t="63500" x="7045325" y="2670175"/>
          <p14:tracePt t="63517" x="6991350" y="2847975"/>
          <p14:tracePt t="63534" x="6965950" y="3044825"/>
          <p14:tracePt t="63550" x="6956425" y="3197225"/>
          <p14:tracePt t="63567" x="6956425" y="3340100"/>
          <p14:tracePt t="63583" x="6991350" y="3446463"/>
          <p14:tracePt t="63601" x="7054850" y="3536950"/>
          <p14:tracePt t="63617" x="7153275" y="3598863"/>
          <p14:tracePt t="63634" x="7286625" y="3633788"/>
          <p14:tracePt t="63650" x="7385050" y="3643313"/>
          <p14:tracePt t="63667" x="7500938" y="3643313"/>
          <p14:tracePt t="63684" x="7500938" y="3633788"/>
          <p14:tracePt t="63701" x="7510463" y="3625850"/>
          <p14:tracePt t="63717" x="7510463" y="3616325"/>
          <p14:tracePt t="63733" x="7510463" y="3598863"/>
          <p14:tracePt t="63750" x="7510463" y="3589338"/>
          <p14:tracePt t="63767" x="7510463" y="3562350"/>
          <p14:tracePt t="63784" x="7510463" y="3554413"/>
          <p14:tracePt t="63801" x="7510463" y="3544888"/>
          <p14:tracePt t="63817" x="7510463" y="3527425"/>
          <p14:tracePt t="63834" x="7491413" y="3517900"/>
          <p14:tracePt t="63850" x="7466013" y="3517900"/>
          <p14:tracePt t="63867" x="7375525" y="3509963"/>
          <p14:tracePt t="63884" x="7277100" y="3509963"/>
          <p14:tracePt t="63901" x="7108825" y="3509963"/>
          <p14:tracePt t="63917" x="6938963" y="3527425"/>
          <p14:tracePt t="63934" x="6751638" y="3598863"/>
          <p14:tracePt t="63950" x="6581775" y="3660775"/>
          <p14:tracePt t="63967" x="6456363" y="3714750"/>
          <p14:tracePt t="63984" x="6323013" y="3803650"/>
          <p14:tracePt t="64001" x="6224588" y="3884613"/>
          <p14:tracePt t="64017" x="6153150" y="4000500"/>
          <p14:tracePt t="64034" x="6054725" y="4187825"/>
          <p14:tracePt t="64051" x="5946775" y="4465638"/>
          <p14:tracePt t="64052" x="5857875" y="4687888"/>
          <p14:tracePt t="64067" x="5608638" y="5180013"/>
          <p14:tracePt t="64084" x="5286375" y="5751513"/>
          <p14:tracePt t="64101" x="4929188" y="6276975"/>
          <p14:tracePt t="64117" x="4510088" y="6759575"/>
          <p14:tracePt t="64134" x="4205288" y="6848475"/>
          <p14:tracePt t="64151" x="4010025" y="6848475"/>
          <p14:tracePt t="64167" x="3965575" y="6848475"/>
          <p14:tracePt t="64283" x="3956050" y="6848475"/>
          <p14:tracePt t="64291" x="3946525" y="6848475"/>
          <p14:tracePt t="64301" x="3919538" y="6848475"/>
          <p14:tracePt t="64317" x="3848100" y="6813550"/>
          <p14:tracePt t="64334" x="3803650" y="6804025"/>
          <p14:tracePt t="64351" x="3795713" y="6796088"/>
          <p14:tracePt t="64367" x="3776663" y="6796088"/>
          <p14:tracePt t="64384" x="3751263" y="6786563"/>
          <p14:tracePt t="64401" x="3724275" y="6777038"/>
          <p14:tracePt t="64418" x="3705225" y="6769100"/>
          <p14:tracePt t="64434" x="3697288" y="6769100"/>
          <p14:tracePt t="64451" x="3687763" y="6759575"/>
          <p14:tracePt t="64468" x="3679825" y="6751638"/>
          <p14:tracePt t="64484" x="3670300" y="6751638"/>
          <p14:tracePt t="64518" x="3697288" y="6697663"/>
          <p14:tracePt t="64535" x="4000500" y="6562725"/>
          <p14:tracePt t="64551" x="4500563" y="6296025"/>
          <p14:tracePt t="64568" x="4652963" y="6170613"/>
          <p14:tracePt t="64584" x="4660900" y="6161088"/>
          <p14:tracePt t="64601" x="4652963" y="6126163"/>
          <p14:tracePt t="64618" x="4572000" y="6018213"/>
          <p14:tracePt t="64635" x="4465638" y="5875338"/>
          <p14:tracePt t="64651" x="4241800" y="5581650"/>
          <p14:tracePt t="64668" x="3902075" y="5286375"/>
          <p14:tracePt t="64684" x="3473450" y="4946650"/>
          <p14:tracePt t="64701" x="2955925" y="4643438"/>
          <p14:tracePt t="64718" x="2339975" y="4322763"/>
          <p14:tracePt t="64735" x="1785938" y="4089400"/>
          <p14:tracePt t="64751" x="1250950" y="3911600"/>
          <p14:tracePt t="64768" x="884238" y="3822700"/>
          <p14:tracePt t="64785" x="776288" y="3813175"/>
          <p14:tracePt t="64801" x="768350" y="3813175"/>
          <p14:tracePt t="64948" x="758825" y="3813175"/>
          <p14:tracePt t="64956" x="758825" y="3803650"/>
          <p14:tracePt t="64968" x="758825" y="3786188"/>
          <p14:tracePt t="64985" x="776288" y="3741738"/>
          <p14:tracePt t="65001" x="785813" y="3714750"/>
          <p14:tracePt t="65018" x="812800" y="3660775"/>
          <p14:tracePt t="65035" x="812800" y="3633788"/>
          <p14:tracePt t="65037" x="812800" y="3616325"/>
          <p14:tracePt t="65052" x="812800" y="3562350"/>
          <p14:tracePt t="65068" x="847725" y="3509963"/>
          <p14:tracePt t="65085" x="857250" y="3465513"/>
          <p14:tracePt t="65101" x="911225" y="3411538"/>
          <p14:tracePt t="65118" x="928688" y="3375025"/>
          <p14:tracePt t="65135" x="955675" y="3357563"/>
          <p14:tracePt t="65151" x="982663" y="3348038"/>
          <p14:tracePt t="65168" x="1009650" y="3330575"/>
          <p14:tracePt t="65185" x="1036638" y="3313113"/>
          <p14:tracePt t="65201" x="1054100" y="3295650"/>
          <p14:tracePt t="65235" x="1062038" y="3286125"/>
          <p14:tracePt t="65251" x="1071563" y="3286125"/>
          <p14:tracePt t="65292" x="1081088" y="3286125"/>
          <p14:tracePt t="65308" x="1089025" y="3286125"/>
          <p14:tracePt t="65356" x="1098550" y="3286125"/>
          <p14:tracePt t="65364" x="1098550" y="3276600"/>
          <p14:tracePt t="65428" x="1108075" y="3276600"/>
          <p14:tracePt t="65460" x="1125538" y="3286125"/>
          <p14:tracePt t="65468" x="1125538" y="3313113"/>
          <p14:tracePt t="65476" x="1143000" y="3357563"/>
          <p14:tracePt t="65485" x="1143000" y="3402013"/>
          <p14:tracePt t="65502" x="1169988" y="3527425"/>
          <p14:tracePt t="65519" x="1187450" y="3652838"/>
          <p14:tracePt t="65536" x="1214438" y="3776663"/>
          <p14:tracePt t="65552" x="1241425" y="3911600"/>
          <p14:tracePt t="65568" x="1285875" y="4071938"/>
          <p14:tracePt t="65585" x="1312863" y="4205288"/>
          <p14:tracePt t="65602" x="1357313" y="4340225"/>
          <p14:tracePt t="65619" x="1384300" y="4456113"/>
          <p14:tracePt t="65636" x="1401763" y="4598988"/>
          <p14:tracePt t="65652" x="1419225" y="4679950"/>
          <p14:tracePt t="65669" x="1419225" y="4759325"/>
          <p14:tracePt t="65686" x="1438275" y="4813300"/>
          <p14:tracePt t="65702" x="1455738" y="4884738"/>
          <p14:tracePt t="65719" x="1455738" y="4938713"/>
          <p14:tracePt t="65736" x="1455738" y="4991100"/>
          <p14:tracePt t="65752" x="1465263" y="5037138"/>
          <p14:tracePt t="65769" x="1473200" y="5099050"/>
          <p14:tracePt t="65785" x="1473200" y="5153025"/>
          <p14:tracePt t="65802" x="1473200" y="5205413"/>
          <p14:tracePt t="65819" x="1473200" y="5268913"/>
          <p14:tracePt t="65836" x="1473200" y="5429250"/>
          <p14:tracePt t="65852" x="1473200" y="5518150"/>
          <p14:tracePt t="65869" x="1473200" y="5562600"/>
          <p14:tracePt t="65886" x="1473200" y="5589588"/>
          <p14:tracePt t="65902" x="1473200" y="5599113"/>
          <p14:tracePt t="66228" x="1473200" y="5616575"/>
          <p14:tracePt t="66237" x="1473200" y="5643563"/>
          <p14:tracePt t="66244" x="1482725" y="5661025"/>
          <p14:tracePt t="66253" x="1490663" y="5680075"/>
          <p14:tracePt t="66269" x="1544638" y="5759450"/>
          <p14:tracePt t="66286" x="1616075" y="5848350"/>
          <p14:tracePt t="66302" x="1731963" y="5929313"/>
          <p14:tracePt t="66319" x="1901825" y="6018213"/>
          <p14:tracePt t="66336" x="2125663" y="6099175"/>
          <p14:tracePt t="66352" x="2438400" y="6180138"/>
          <p14:tracePt t="66369" x="2830513" y="6224588"/>
          <p14:tracePt t="66386" x="3116263" y="6224588"/>
          <p14:tracePt t="66402" x="3394075" y="6224588"/>
          <p14:tracePt t="66419" x="3633788" y="6224588"/>
          <p14:tracePt t="66436" x="3938588" y="6197600"/>
          <p14:tracePt t="66453" x="4170363" y="6161088"/>
          <p14:tracePt t="66469" x="4357688" y="6099175"/>
          <p14:tracePt t="66486" x="4510088" y="6010275"/>
          <p14:tracePt t="66503" x="4608513" y="5938838"/>
          <p14:tracePt t="66519" x="4660900" y="5884863"/>
          <p14:tracePt t="66536" x="4687888" y="5848350"/>
          <p14:tracePt t="66553" x="4697413" y="5830888"/>
          <p14:tracePt t="66569" x="4697413" y="5822950"/>
          <p14:tracePt t="66605" x="4697413" y="5813425"/>
          <p14:tracePt t="66620" x="4705350" y="5803900"/>
          <p14:tracePt t="66637" x="4732338" y="5786438"/>
          <p14:tracePt t="66653" x="4795838" y="5776913"/>
          <p14:tracePt t="66670" x="4875213" y="5759450"/>
          <p14:tracePt t="66686" x="4991100" y="5732463"/>
          <p14:tracePt t="66703" x="5099050" y="5724525"/>
          <p14:tracePt t="66720" x="5214938" y="5688013"/>
          <p14:tracePt t="66737" x="5330825" y="5661025"/>
          <p14:tracePt t="66753" x="5419725" y="5634038"/>
          <p14:tracePt t="66770" x="5518150" y="5608638"/>
          <p14:tracePt t="66786" x="5608638" y="5599113"/>
          <p14:tracePt t="66803" x="5680075" y="5599113"/>
          <p14:tracePt t="66820" x="5759450" y="5599113"/>
          <p14:tracePt t="66837" x="5902325" y="5599113"/>
          <p14:tracePt t="66853" x="5991225" y="5589588"/>
          <p14:tracePt t="66870" x="6062663" y="5572125"/>
          <p14:tracePt t="66886" x="6134100" y="5554663"/>
          <p14:tracePt t="66903" x="6224588" y="5545138"/>
          <p14:tracePt t="66920" x="6323013" y="5537200"/>
          <p14:tracePt t="66937" x="6402388" y="5500688"/>
          <p14:tracePt t="66953" x="6483350" y="5473700"/>
          <p14:tracePt t="66970" x="6527800" y="5446713"/>
          <p14:tracePt t="66986" x="6562725" y="5429250"/>
          <p14:tracePt t="67003" x="6589713" y="5394325"/>
          <p14:tracePt t="67020" x="6599238" y="5340350"/>
          <p14:tracePt t="67037" x="6616700" y="5232400"/>
          <p14:tracePt t="67053" x="6616700" y="5160963"/>
          <p14:tracePt t="67070" x="6616700" y="5081588"/>
          <p14:tracePt t="67086" x="6589713" y="4991100"/>
          <p14:tracePt t="67103" x="6562725" y="4919663"/>
          <p14:tracePt t="67120" x="6465888" y="4795838"/>
          <p14:tracePt t="67137" x="6384925" y="4670425"/>
          <p14:tracePt t="67153" x="6303963" y="4562475"/>
          <p14:tracePt t="67170" x="6205538" y="4473575"/>
          <p14:tracePt t="67186" x="6126163" y="4419600"/>
          <p14:tracePt t="67203" x="6054725" y="4348163"/>
          <p14:tracePt t="67220" x="6027738" y="4340225"/>
          <p14:tracePt t="67237" x="6027738" y="4330700"/>
          <p14:tracePt t="67397" x="6018213" y="4330700"/>
          <p14:tracePt t="67413" x="6000750" y="4322763"/>
          <p14:tracePt t="67421" x="5991225" y="4322763"/>
          <p14:tracePt t="67429" x="5973763" y="4322763"/>
          <p14:tracePt t="67437" x="5956300" y="4313238"/>
          <p14:tracePt t="67453" x="5938838" y="4313238"/>
          <p14:tracePt t="67470" x="5919788" y="4313238"/>
          <p14:tracePt t="67487" x="5919788" y="4303713"/>
          <p14:tracePt t="67541" x="5911850" y="4295775"/>
          <p14:tracePt t="67549" x="5894388" y="4295775"/>
          <p14:tracePt t="67557" x="5894388" y="4286250"/>
          <p14:tracePt t="67570" x="5884863" y="4286250"/>
          <p14:tracePt t="67587" x="5867400" y="4276725"/>
          <p14:tracePt t="67603" x="5830888" y="4251325"/>
          <p14:tracePt t="67620" x="5759450" y="4152900"/>
          <p14:tracePt t="67637" x="5608638" y="3946525"/>
          <p14:tracePt t="67653" x="5500688" y="3803650"/>
          <p14:tracePt t="67670" x="5411788" y="3670300"/>
          <p14:tracePt t="67687" x="5330825" y="3544888"/>
          <p14:tracePt t="67703" x="5268913" y="3473450"/>
          <p14:tracePt t="67720" x="5197475" y="3394075"/>
          <p14:tracePt t="67737" x="5160963" y="3340100"/>
          <p14:tracePt t="67754" x="5116513" y="3286125"/>
          <p14:tracePt t="67770" x="5081588" y="3241675"/>
          <p14:tracePt t="67787" x="5045075" y="3214688"/>
          <p14:tracePt t="67804" x="5018088" y="3205163"/>
          <p14:tracePt t="67821" x="4983163" y="3187700"/>
          <p14:tracePt t="67837" x="4938713" y="3179763"/>
          <p14:tracePt t="67854" x="4902200" y="3170238"/>
          <p14:tracePt t="67870" x="4867275" y="3170238"/>
          <p14:tracePt t="67887" x="4840288" y="3152775"/>
          <p14:tracePt t="67904" x="4830763" y="3152775"/>
          <p14:tracePt t="67920" x="4803775" y="3160713"/>
          <p14:tracePt t="67937" x="4786313" y="3179763"/>
          <p14:tracePt t="67954" x="4768850" y="3232150"/>
          <p14:tracePt t="67971" x="4741863" y="3340100"/>
          <p14:tracePt t="67987" x="4724400" y="3465513"/>
          <p14:tracePt t="68004" x="4714875" y="3589338"/>
          <p14:tracePt t="68021" x="4714875" y="3822700"/>
          <p14:tracePt t="68038" x="4759325" y="4027488"/>
          <p14:tracePt t="68054" x="4830763" y="4224338"/>
          <p14:tracePt t="68071" x="4902200" y="4375150"/>
          <p14:tracePt t="68087" x="4956175" y="4500563"/>
          <p14:tracePt t="68104" x="5027613" y="4643438"/>
          <p14:tracePt t="68121" x="5081588" y="4768850"/>
          <p14:tracePt t="68138" x="5116513" y="4848225"/>
          <p14:tracePt t="68154" x="5126038" y="4894263"/>
          <p14:tracePt t="68171" x="5153025" y="4919663"/>
          <p14:tracePt t="68187" x="5153025" y="4938713"/>
          <p14:tracePt t="68204" x="5153025" y="4973638"/>
          <p14:tracePt t="68221" x="5153025" y="5010150"/>
          <p14:tracePt t="68238" x="5180013" y="5143500"/>
          <p14:tracePt t="68254" x="5180013" y="5295900"/>
          <p14:tracePt t="68271" x="5205413" y="5446713"/>
          <p14:tracePt t="68287" x="5224463" y="5537200"/>
          <p14:tracePt t="68304" x="5241925" y="5589588"/>
          <p14:tracePt t="68321" x="5251450" y="5608638"/>
          <p14:tracePt t="68338" x="5268913" y="5626100"/>
          <p14:tracePt t="68354" x="5286375" y="5634038"/>
          <p14:tracePt t="68371" x="5348288" y="5661025"/>
          <p14:tracePt t="68387" x="5465763" y="5715000"/>
          <p14:tracePt t="68404" x="5626100" y="5776913"/>
          <p14:tracePt t="68421" x="5919788" y="5840413"/>
          <p14:tracePt t="68438" x="6134100" y="5867400"/>
          <p14:tracePt t="68454" x="6330950" y="5867400"/>
          <p14:tracePt t="68471" x="6527800" y="5848350"/>
          <p14:tracePt t="68487" x="6715125" y="5751513"/>
          <p14:tracePt t="68504" x="6848475" y="5634038"/>
          <p14:tracePt t="68521" x="6919913" y="5510213"/>
          <p14:tracePt t="68538" x="6956425" y="5384800"/>
          <p14:tracePt t="68554" x="6965950" y="5286375"/>
          <p14:tracePt t="68571" x="6983413" y="5214938"/>
          <p14:tracePt t="68588" x="6983413" y="5126038"/>
          <p14:tracePt t="68604" x="6983413" y="5054600"/>
          <p14:tracePt t="68621" x="6983413" y="4973638"/>
          <p14:tracePt t="68638" x="6983413" y="4946650"/>
          <p14:tracePt t="68654" x="6983413" y="4929188"/>
          <p14:tracePt t="68671" x="6983413" y="4919663"/>
          <p14:tracePt t="68688" x="6983413" y="4911725"/>
          <p14:tracePt t="68704" x="6983413" y="4894263"/>
          <p14:tracePt t="68721" x="6983413" y="4875213"/>
          <p14:tracePt t="68738" x="6973888" y="4867275"/>
          <p14:tracePt t="68754" x="6973888" y="4857750"/>
          <p14:tracePt t="68771" x="6956425" y="4830763"/>
          <p14:tracePt t="68788" x="6946900" y="4830763"/>
          <p14:tracePt t="68804" x="6946900" y="4822825"/>
          <p14:tracePt t="68821" x="6938963" y="4803775"/>
          <p14:tracePt t="68878" x="6929438" y="4803775"/>
          <p14:tracePt t="68886" x="6919913" y="4803775"/>
          <p14:tracePt t="68894" x="6911975" y="4803775"/>
          <p14:tracePt t="68904" x="6911975" y="4795838"/>
          <p14:tracePt t="68921" x="6894513" y="4795838"/>
          <p14:tracePt t="69061" x="6884988" y="4795838"/>
          <p14:tracePt t="69110" x="6875463" y="4795838"/>
          <p14:tracePt t="69302" x="6867525" y="4776788"/>
          <p14:tracePt t="69318" x="6858000" y="4776788"/>
          <p14:tracePt t="69334" x="6848475" y="4776788"/>
          <p14:tracePt t="69350" x="6831013" y="4776788"/>
          <p14:tracePt t="69366" x="6823075" y="4776788"/>
          <p14:tracePt t="69374" x="6813550" y="4768850"/>
          <p14:tracePt t="69388" x="6804025" y="4768850"/>
          <p14:tracePt t="69405" x="6796088" y="4759325"/>
          <p14:tracePt t="69422" x="6777038" y="4759325"/>
          <p14:tracePt t="69446" x="6769100" y="4759325"/>
          <p14:tracePt t="69510" x="6759575" y="4759325"/>
          <p14:tracePt t="69518" x="6751638" y="4759325"/>
          <p14:tracePt t="69526" x="6742113" y="4759325"/>
          <p14:tracePt t="69539" x="6742113" y="4751388"/>
          <p14:tracePt t="69555" x="6724650" y="4751388"/>
          <p14:tracePt t="69572" x="6705600" y="4741863"/>
          <p14:tracePt t="69589" x="6653213" y="4714875"/>
          <p14:tracePt t="69606" x="6572250" y="4679950"/>
          <p14:tracePt t="69622" x="6500813" y="4652963"/>
          <p14:tracePt t="69639" x="6411913" y="4616450"/>
          <p14:tracePt t="69655" x="6330950" y="4581525"/>
          <p14:tracePt t="69672" x="6251575" y="4554538"/>
          <p14:tracePt t="69689" x="6161088" y="4527550"/>
          <p14:tracePt t="69706" x="6108700" y="4510088"/>
          <p14:tracePt t="69722" x="6054725" y="4491038"/>
          <p14:tracePt t="69739" x="6037263" y="4483100"/>
          <p14:tracePt t="69755" x="6018213" y="4473575"/>
          <p14:tracePt t="69789" x="6010275" y="4473575"/>
          <p14:tracePt t="70542" x="5991225" y="4473575"/>
          <p14:tracePt t="70558" x="5991225" y="4465638"/>
          <p14:tracePt t="70566" x="5983288" y="4465638"/>
          <p14:tracePt t="70694" x="5973763" y="4465638"/>
          <p14:tracePt t="70711" x="5956300" y="44561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94271" y="4984955"/>
            <a:ext cx="7669161" cy="5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40" y="449518"/>
            <a:ext cx="10501348" cy="601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5781368" y="5515897"/>
            <a:ext cx="2993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/>
              <a:t>i</a:t>
            </a:r>
            <a:r>
              <a:rPr lang="pt-PT" sz="2800" dirty="0" err="1" smtClean="0"/>
              <a:t>m</a:t>
            </a:r>
            <a:r>
              <a:rPr lang="pt-PT" sz="2800" dirty="0" smtClean="0"/>
              <a:t> </a:t>
            </a:r>
            <a:r>
              <a:rPr lang="pt-PT" sz="2800" dirty="0" err="1" smtClean="0"/>
              <a:t>Supermarkt</a:t>
            </a:r>
            <a:endParaRPr lang="pt-PT" sz="28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1346019" y="5435128"/>
            <a:ext cx="1991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Timo</a:t>
            </a:r>
            <a:endParaRPr lang="pt-PT" sz="2800" dirty="0"/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74"/>
    </mc:Choice>
    <mc:Fallback>
      <p:transition spd="slow" advTm="50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76" x="5929313" y="4438650"/>
          <p14:tracePt t="1283" x="5911850" y="4402138"/>
          <p14:tracePt t="1291" x="5875338" y="4330700"/>
          <p14:tracePt t="1305" x="5830888" y="4232275"/>
          <p14:tracePt t="1321" x="5715000" y="3894138"/>
          <p14:tracePt t="1338" x="5500688" y="3367088"/>
          <p14:tracePt t="1354" x="5268913" y="2874963"/>
          <p14:tracePt t="1371" x="4902200" y="2232025"/>
          <p14:tracePt t="1388" x="4751388" y="2009775"/>
          <p14:tracePt t="1405" x="4616450" y="1847850"/>
          <p14:tracePt t="1421" x="4491038" y="1741488"/>
          <p14:tracePt t="1437" x="4375150" y="1660525"/>
          <p14:tracePt t="1454" x="4232275" y="1544638"/>
          <p14:tracePt t="1471" x="4037013" y="1411288"/>
          <p14:tracePt t="1488" x="3848100" y="1295400"/>
          <p14:tracePt t="1505" x="3652838" y="1196975"/>
          <p14:tracePt t="1521" x="3500438" y="1098550"/>
          <p14:tracePt t="1537" x="3429000" y="1062038"/>
          <p14:tracePt t="1554" x="3375025" y="1000125"/>
          <p14:tracePt t="1572" x="3295650" y="901700"/>
          <p14:tracePt t="1588" x="3259138" y="839788"/>
          <p14:tracePt t="1605" x="3214688" y="812800"/>
          <p14:tracePt t="1621" x="3187700" y="795338"/>
          <p14:tracePt t="1638" x="3133725" y="785813"/>
          <p14:tracePt t="1654" x="3125788" y="785813"/>
          <p14:tracePt t="1671" x="3089275" y="785813"/>
          <p14:tracePt t="1688" x="3062288" y="812800"/>
          <p14:tracePt t="1705" x="3027363" y="901700"/>
          <p14:tracePt t="1721" x="3017838" y="1000125"/>
          <p14:tracePt t="1738" x="3017838" y="1116013"/>
          <p14:tracePt t="1755" x="3017838" y="1214438"/>
          <p14:tracePt t="1772" x="3017838" y="1374775"/>
          <p14:tracePt t="1788" x="3027363" y="1473200"/>
          <p14:tracePt t="1805" x="3081338" y="1598613"/>
          <p14:tracePt t="1821" x="3170238" y="1768475"/>
          <p14:tracePt t="1838" x="3322638" y="1965325"/>
          <p14:tracePt t="1855" x="3509963" y="2160588"/>
          <p14:tracePt t="1871" x="3830638" y="2473325"/>
          <p14:tracePt t="1888" x="4152900" y="2751138"/>
          <p14:tracePt t="1905" x="4456113" y="2919413"/>
          <p14:tracePt t="1921" x="4598988" y="2946400"/>
          <p14:tracePt t="1938" x="4660900" y="2946400"/>
          <p14:tracePt t="1940" x="4679950" y="2946400"/>
          <p14:tracePt t="1955" x="4705350" y="2938463"/>
          <p14:tracePt t="1972" x="4741863" y="2857500"/>
          <p14:tracePt t="1988" x="4751388" y="2776538"/>
          <p14:tracePt t="2005" x="4776788" y="2697163"/>
          <p14:tracePt t="2021" x="4867275" y="2562225"/>
          <p14:tracePt t="2038" x="4965700" y="2438400"/>
          <p14:tracePt t="2055" x="5054600" y="2330450"/>
          <p14:tracePt t="2071" x="5143500" y="2224088"/>
          <p14:tracePt t="2088" x="5251450" y="2116138"/>
          <p14:tracePt t="2105" x="5384800" y="2000250"/>
          <p14:tracePt t="2122" x="5572125" y="1866900"/>
          <p14:tracePt t="2138" x="5732463" y="1751013"/>
          <p14:tracePt t="2155" x="5857875" y="1670050"/>
          <p14:tracePt t="2172" x="5983288" y="1589088"/>
          <p14:tracePt t="2188" x="6037263" y="1581150"/>
          <p14:tracePt t="2205" x="6134100" y="1571625"/>
          <p14:tracePt t="2221" x="6313488" y="1536700"/>
          <p14:tracePt t="2238" x="6510338" y="1527175"/>
          <p14:tracePt t="2255" x="6643688" y="1490663"/>
          <p14:tracePt t="2271" x="6742113" y="1482725"/>
          <p14:tracePt t="2288" x="6759575" y="1482725"/>
          <p14:tracePt t="2305" x="6786563" y="1482725"/>
          <p14:tracePt t="2322" x="6831013" y="1473200"/>
          <p14:tracePt t="2338" x="6867525" y="1465263"/>
          <p14:tracePt t="2355" x="6929438" y="1465263"/>
          <p14:tracePt t="2372" x="7037388" y="1465263"/>
          <p14:tracePt t="2388" x="7089775" y="1465263"/>
          <p14:tracePt t="2405" x="7108825" y="1455738"/>
          <p14:tracePt t="2422" x="7116763" y="1455738"/>
          <p14:tracePt t="2540" x="7108825" y="1446213"/>
          <p14:tracePt t="2548" x="7089775" y="1428750"/>
          <p14:tracePt t="2557" x="7062788" y="1419225"/>
          <p14:tracePt t="2572" x="6991350" y="1393825"/>
          <p14:tracePt t="2588" x="6902450" y="1347788"/>
          <p14:tracePt t="2605" x="6759575" y="1303338"/>
          <p14:tracePt t="2622" x="6626225" y="1258888"/>
          <p14:tracePt t="2638" x="6429375" y="1196975"/>
          <p14:tracePt t="2655" x="6188075" y="1133475"/>
          <p14:tracePt t="2672" x="5894388" y="1044575"/>
          <p14:tracePt t="2689" x="5653088" y="973138"/>
          <p14:tracePt t="2705" x="5446713" y="919163"/>
          <p14:tracePt t="2722" x="5241925" y="857250"/>
          <p14:tracePt t="2739" x="5062538" y="803275"/>
          <p14:tracePt t="2755" x="4857750" y="758825"/>
          <p14:tracePt t="2772" x="4616450" y="741363"/>
          <p14:tracePt t="2789" x="4446588" y="741363"/>
          <p14:tracePt t="2806" x="4303713" y="741363"/>
          <p14:tracePt t="2822" x="4108450" y="750888"/>
          <p14:tracePt t="2839" x="3938588" y="795338"/>
          <p14:tracePt t="2855" x="3776663" y="839788"/>
          <p14:tracePt t="2872" x="3643313" y="893763"/>
          <p14:tracePt t="2889" x="3517900" y="919163"/>
          <p14:tracePt t="2906" x="3402013" y="973138"/>
          <p14:tracePt t="2922" x="3259138" y="1036638"/>
          <p14:tracePt t="2939" x="3108325" y="1125538"/>
          <p14:tracePt t="2941" x="3044825" y="1179513"/>
          <p14:tracePt t="2956" x="2938463" y="1250950"/>
          <p14:tracePt t="2972" x="2857500" y="1312863"/>
          <p14:tracePt t="2989" x="2830513" y="1366838"/>
          <p14:tracePt t="3006" x="2803525" y="1411288"/>
          <p14:tracePt t="3022" x="2795588" y="1473200"/>
          <p14:tracePt t="3039" x="2795588" y="1554163"/>
          <p14:tracePt t="3056" x="2813050" y="1633538"/>
          <p14:tracePt t="3072" x="2857500" y="1697038"/>
          <p14:tracePt t="3089" x="2938463" y="1776413"/>
          <p14:tracePt t="3106" x="3081338" y="1874838"/>
          <p14:tracePt t="3122" x="3259138" y="1965325"/>
          <p14:tracePt t="3139" x="3473450" y="2027238"/>
          <p14:tracePt t="3156" x="4152900" y="2089150"/>
          <p14:tracePt t="3173" x="4670425" y="2089150"/>
          <p14:tracePt t="3189" x="5037138" y="2089150"/>
          <p14:tracePt t="3206" x="5251450" y="2089150"/>
          <p14:tracePt t="3223" x="5419725" y="2062163"/>
          <p14:tracePt t="3239" x="5483225" y="2036763"/>
          <p14:tracePt t="3256" x="5545138" y="2009775"/>
          <p14:tracePt t="3272" x="5581650" y="1990725"/>
          <p14:tracePt t="3289" x="5599113" y="1982788"/>
          <p14:tracePt t="3306" x="5634038" y="1965325"/>
          <p14:tracePt t="3323" x="5661025" y="1965325"/>
          <p14:tracePt t="3340" x="5732463" y="1965325"/>
          <p14:tracePt t="3356" x="5919788" y="1965325"/>
          <p14:tracePt t="3372" x="6027738" y="1965325"/>
          <p14:tracePt t="3390" x="6126163" y="1965325"/>
          <p14:tracePt t="3406" x="6188075" y="1965325"/>
          <p14:tracePt t="3423" x="6242050" y="1965325"/>
          <p14:tracePt t="3439" x="6286500" y="1965325"/>
          <p14:tracePt t="3456" x="6357938" y="1965325"/>
          <p14:tracePt t="3473" x="6483350" y="1973263"/>
          <p14:tracePt t="3489" x="6661150" y="1973263"/>
          <p14:tracePt t="3506" x="6875463" y="1965325"/>
          <p14:tracePt t="3523" x="7045325" y="1919288"/>
          <p14:tracePt t="3539" x="7170738" y="1866900"/>
          <p14:tracePt t="3556" x="7286625" y="1785938"/>
          <p14:tracePt t="3573" x="7323138" y="1751013"/>
          <p14:tracePt t="3589" x="7358063" y="1670050"/>
          <p14:tracePt t="3606" x="7402513" y="1562100"/>
          <p14:tracePt t="3623" x="7439025" y="1438275"/>
          <p14:tracePt t="3639" x="7439025" y="1322388"/>
          <p14:tracePt t="3656" x="7439025" y="1196975"/>
          <p14:tracePt t="3673" x="7412038" y="1054100"/>
          <p14:tracePt t="3689" x="7286625" y="839788"/>
          <p14:tracePt t="3706" x="7010400" y="500063"/>
          <p14:tracePt t="3723" x="6537325" y="133350"/>
          <p14:tracePt t="3739" x="5919788" y="0"/>
          <p14:tracePt t="3757" x="5018088" y="0"/>
          <p14:tracePt t="3773" x="4473575" y="0"/>
          <p14:tracePt t="3789" x="4108450" y="0"/>
          <p14:tracePt t="3806" x="3857625" y="0"/>
          <p14:tracePt t="3823" x="3652838" y="71438"/>
          <p14:tracePt t="3840" x="3473450" y="133350"/>
          <p14:tracePt t="3856" x="3313113" y="223838"/>
          <p14:tracePt t="3873" x="3143250" y="322263"/>
          <p14:tracePt t="3890" x="2982913" y="419100"/>
          <p14:tracePt t="3906" x="2822575" y="544513"/>
          <p14:tracePt t="3923" x="2724150" y="696913"/>
          <p14:tracePt t="3940" x="2652713" y="847725"/>
          <p14:tracePt t="3942" x="2633663" y="938213"/>
          <p14:tracePt t="3957" x="2598738" y="1044575"/>
          <p14:tracePt t="3973" x="2562225" y="1160463"/>
          <p14:tracePt t="3990" x="2544763" y="1241425"/>
          <p14:tracePt t="4006" x="2536825" y="1347788"/>
          <p14:tracePt t="4023" x="2536825" y="1482725"/>
          <p14:tracePt t="4040" x="2544763" y="1616075"/>
          <p14:tracePt t="4057" x="2643188" y="1803400"/>
          <p14:tracePt t="4073" x="2786063" y="1982788"/>
          <p14:tracePt t="4090" x="3000375" y="2133600"/>
          <p14:tracePt t="4106" x="3348038" y="2276475"/>
          <p14:tracePt t="4123" x="3795713" y="2411413"/>
          <p14:tracePt t="4140" x="4348163" y="2490788"/>
          <p14:tracePt t="4157" x="5054600" y="2527300"/>
          <p14:tracePt t="4173" x="5419725" y="2527300"/>
          <p14:tracePt t="4190" x="5680075" y="2527300"/>
          <p14:tracePt t="4206" x="5894388" y="2465388"/>
          <p14:tracePt t="4224" x="6037263" y="2411413"/>
          <p14:tracePt t="4240" x="6108700" y="2366963"/>
          <p14:tracePt t="4257" x="6161088" y="2312988"/>
          <p14:tracePt t="4273" x="6188075" y="2276475"/>
          <p14:tracePt t="4290" x="6205538" y="2241550"/>
          <p14:tracePt t="4307" x="6215063" y="2214563"/>
          <p14:tracePt t="4323" x="6232525" y="2197100"/>
          <p14:tracePt t="4340" x="6251575" y="2179638"/>
          <p14:tracePt t="4357" x="6303963" y="2108200"/>
          <p14:tracePt t="4373" x="6348413" y="2062163"/>
          <p14:tracePt t="4390" x="6394450" y="2017713"/>
          <p14:tracePt t="4407" x="6438900" y="1973263"/>
          <p14:tracePt t="4424" x="6465888" y="1938338"/>
          <p14:tracePt t="4440" x="6500813" y="1866900"/>
          <p14:tracePt t="4457" x="6527800" y="1822450"/>
          <p14:tracePt t="4473" x="6537325" y="1768475"/>
          <p14:tracePt t="4490" x="6554788" y="1724025"/>
          <p14:tracePt t="4507" x="6562725" y="1697038"/>
          <p14:tracePt t="4524" x="6562725" y="1679575"/>
          <p14:tracePt t="4540" x="6562725" y="1670050"/>
          <p14:tracePt t="4557" x="6562725" y="1652588"/>
          <p14:tracePt t="4574" x="6572250" y="1643063"/>
          <p14:tracePt t="4590" x="6581775" y="1625600"/>
          <p14:tracePt t="4607" x="6581775" y="1608138"/>
          <p14:tracePt t="4624" x="6589713" y="1589088"/>
          <p14:tracePt t="4640" x="6589713" y="1581150"/>
          <p14:tracePt t="4657" x="6589713" y="1554163"/>
          <p14:tracePt t="4674" x="6589713" y="1544638"/>
          <p14:tracePt t="4690" x="6589713" y="1527175"/>
          <p14:tracePt t="4707" x="6589713" y="1500188"/>
          <p14:tracePt t="4724" x="6589713" y="1446213"/>
          <p14:tracePt t="4740" x="6572250" y="1419225"/>
          <p14:tracePt t="4757" x="6527800" y="1366838"/>
          <p14:tracePt t="4774" x="6491288" y="1330325"/>
          <p14:tracePt t="4790" x="6446838" y="1303338"/>
          <p14:tracePt t="4807" x="6419850" y="1285875"/>
          <p14:tracePt t="4824" x="6394450" y="1258888"/>
          <p14:tracePt t="4840" x="6367463" y="1241425"/>
          <p14:tracePt t="4857" x="6348413" y="1223963"/>
          <p14:tracePt t="4874" x="6303963" y="1204913"/>
          <p14:tracePt t="4890" x="6269038" y="1196975"/>
          <p14:tracePt t="4907" x="6197600" y="1179513"/>
          <p14:tracePt t="4924" x="6134100" y="1169988"/>
          <p14:tracePt t="4941" x="6081713" y="1169988"/>
          <p14:tracePt t="4943" x="6037263" y="1160463"/>
          <p14:tracePt t="4958" x="6010275" y="1160463"/>
          <p14:tracePt t="4974" x="5991225" y="1160463"/>
          <p14:tracePt t="4990" x="5965825" y="1160463"/>
          <p14:tracePt t="5007" x="5929313" y="1160463"/>
          <p14:tracePt t="5024" x="5875338" y="1160463"/>
          <p14:tracePt t="5040" x="5813425" y="1160463"/>
          <p14:tracePt t="5057" x="5776913" y="1179513"/>
          <p14:tracePt t="5074" x="5741988" y="1187450"/>
          <p14:tracePt t="5090" x="5715000" y="1204913"/>
          <p14:tracePt t="5107" x="5688013" y="1223963"/>
          <p14:tracePt t="5124" x="5661025" y="1241425"/>
          <p14:tracePt t="5141" x="5616575" y="1295400"/>
          <p14:tracePt t="5158" x="5589588" y="1339850"/>
          <p14:tracePt t="5174" x="5581650" y="1419225"/>
          <p14:tracePt t="5191" x="5581650" y="1527175"/>
          <p14:tracePt t="5207" x="5608638" y="1616075"/>
          <p14:tracePt t="5224" x="5705475" y="1704975"/>
          <p14:tracePt t="5241" x="5875338" y="1803400"/>
          <p14:tracePt t="5257" x="6134100" y="1884363"/>
          <p14:tracePt t="5274" x="6446838" y="1990725"/>
          <p14:tracePt t="5291" x="6911975" y="2062163"/>
          <p14:tracePt t="5307" x="7358063" y="2071688"/>
          <p14:tracePt t="5324" x="7608888" y="2071688"/>
          <p14:tracePt t="5341" x="7796213" y="2071688"/>
          <p14:tracePt t="5358" x="7840663" y="2062163"/>
          <p14:tracePt t="5374" x="7858125" y="2054225"/>
          <p14:tracePt t="5391" x="7867650" y="2044700"/>
          <p14:tracePt t="5408" x="7894638" y="2017713"/>
          <p14:tracePt t="5425" x="7912100" y="2017713"/>
          <p14:tracePt t="5441" x="7947025" y="1990725"/>
          <p14:tracePt t="5458" x="7991475" y="1990725"/>
          <p14:tracePt t="5474" x="8037513" y="1982788"/>
          <p14:tracePt t="5491" x="8089900" y="1965325"/>
          <p14:tracePt t="5508" x="8161338" y="1946275"/>
          <p14:tracePt t="5524" x="8197850" y="1946275"/>
          <p14:tracePt t="5541" x="8259763" y="1928813"/>
          <p14:tracePt t="5558" x="8313738" y="1928813"/>
          <p14:tracePt t="5574" x="8394700" y="1919288"/>
          <p14:tracePt t="5591" x="8474075" y="1919288"/>
          <p14:tracePt t="5608" x="8599488" y="1919288"/>
          <p14:tracePt t="5625" x="8732838" y="1919288"/>
          <p14:tracePt t="5641" x="8848725" y="1919288"/>
          <p14:tracePt t="5659" x="8983663" y="1919288"/>
          <p14:tracePt t="5674" x="9090025" y="1919288"/>
          <p14:tracePt t="5691" x="9161463" y="1919288"/>
          <p14:tracePt t="5708" x="9205913" y="1919288"/>
          <p14:tracePt t="5725" x="9224963" y="1919288"/>
          <p14:tracePt t="5742" x="9251950" y="1911350"/>
          <p14:tracePt t="5758" x="9277350" y="1911350"/>
          <p14:tracePt t="5775" x="9313863" y="1901825"/>
          <p14:tracePt t="5791" x="9331325" y="1901825"/>
          <p14:tracePt t="5808" x="9340850" y="1893888"/>
          <p14:tracePt t="5990" x="9331325" y="1893888"/>
          <p14:tracePt t="5998" x="9304338" y="1893888"/>
          <p14:tracePt t="6008" x="9251950" y="1911350"/>
          <p14:tracePt t="6025" x="9134475" y="1946275"/>
          <p14:tracePt t="6041" x="9028113" y="1973263"/>
          <p14:tracePt t="6058" x="8912225" y="1982788"/>
          <p14:tracePt t="6075" x="8769350" y="1990725"/>
          <p14:tracePt t="6091" x="8582025" y="1990725"/>
          <p14:tracePt t="6108" x="8394700" y="1990725"/>
          <p14:tracePt t="6125" x="8232775" y="1990725"/>
          <p14:tracePt t="6142" x="8134350" y="2009775"/>
          <p14:tracePt t="6159" x="8126413" y="2009775"/>
          <p14:tracePt t="6238" x="8134350" y="2009775"/>
          <p14:tracePt t="6246" x="8170863" y="2009775"/>
          <p14:tracePt t="6259" x="8205788" y="2009775"/>
          <p14:tracePt t="6275" x="8304213" y="2009775"/>
          <p14:tracePt t="6292" x="8385175" y="2009775"/>
          <p14:tracePt t="6308" x="8439150" y="2009775"/>
          <p14:tracePt t="6325" x="8456613" y="2009775"/>
          <p14:tracePt t="6446" x="8447088" y="2009775"/>
          <p14:tracePt t="6454" x="8439150" y="2009775"/>
          <p14:tracePt t="6462" x="8402638" y="2009775"/>
          <p14:tracePt t="6475" x="8385175" y="2009775"/>
          <p14:tracePt t="6492" x="8340725" y="2009775"/>
          <p14:tracePt t="6509" x="8277225" y="2009775"/>
          <p14:tracePt t="6526" x="8143875" y="2009775"/>
          <p14:tracePt t="6542" x="7966075" y="2000250"/>
          <p14:tracePt t="6559" x="7670800" y="1955800"/>
          <p14:tracePt t="6575" x="7251700" y="1893888"/>
          <p14:tracePt t="6592" x="6840538" y="1785938"/>
          <p14:tracePt t="6609" x="6303963" y="1697038"/>
          <p14:tracePt t="6625" x="5626100" y="1517650"/>
          <p14:tracePt t="6642" x="4911725" y="1339850"/>
          <p14:tracePt t="6659" x="4224338" y="1133475"/>
          <p14:tracePt t="6675" x="3473450" y="893763"/>
          <p14:tracePt t="6692" x="2822575" y="704850"/>
          <p14:tracePt t="6709" x="2098675" y="527050"/>
          <p14:tracePt t="6726" x="919163" y="204788"/>
          <p14:tracePt t="6870" x="0" y="438150"/>
          <p14:tracePt t="6878" x="0" y="687388"/>
          <p14:tracePt t="6886" x="0" y="1017588"/>
          <p14:tracePt t="6894" x="0" y="1438275"/>
          <p14:tracePt t="6909" x="0" y="1839913"/>
          <p14:tracePt t="6926" x="0" y="3214688"/>
          <p14:tracePt t="6943" x="0" y="4133850"/>
          <p14:tracePt t="6960" x="0" y="4973638"/>
          <p14:tracePt t="6976" x="0" y="5776913"/>
          <p14:tracePt t="6992" x="0" y="6554788"/>
          <p14:tracePt t="7166" x="2224088" y="6116638"/>
          <p14:tracePt t="7176" x="2571750" y="5848350"/>
          <p14:tracePt t="7192" x="3259138" y="5295900"/>
          <p14:tracePt t="7209" x="3983038" y="4679950"/>
          <p14:tracePt t="7226" x="4562475" y="4170363"/>
          <p14:tracePt t="7242" x="4973638" y="3795713"/>
          <p14:tracePt t="7260" x="5153025" y="3581400"/>
          <p14:tracePt t="7276" x="5224463" y="3473450"/>
          <p14:tracePt t="7292" x="5232400" y="3429000"/>
          <p14:tracePt t="7309" x="5232400" y="3375025"/>
          <p14:tracePt t="7326" x="5170488" y="3224213"/>
          <p14:tracePt t="7343" x="5045075" y="3071813"/>
          <p14:tracePt t="7360" x="4822825" y="2901950"/>
          <p14:tracePt t="7376" x="4616450" y="2759075"/>
          <p14:tracePt t="7393" x="4394200" y="2633663"/>
          <p14:tracePt t="7409" x="4170363" y="2536825"/>
          <p14:tracePt t="7426" x="3965575" y="2446338"/>
          <p14:tracePt t="7443" x="3768725" y="2393950"/>
          <p14:tracePt t="7460" x="3633788" y="2357438"/>
          <p14:tracePt t="7476" x="3482975" y="2347913"/>
          <p14:tracePt t="7493" x="3322638" y="2347913"/>
          <p14:tracePt t="7509" x="3160713" y="2347913"/>
          <p14:tracePt t="7526" x="2946400" y="2384425"/>
          <p14:tracePt t="7543" x="2803525" y="2455863"/>
          <p14:tracePt t="7560" x="2705100" y="2536825"/>
          <p14:tracePt t="7576" x="2616200" y="2633663"/>
          <p14:tracePt t="7593" x="2554288" y="2768600"/>
          <p14:tracePt t="7609" x="2509838" y="2901950"/>
          <p14:tracePt t="7626" x="2473325" y="3036888"/>
          <p14:tracePt t="7643" x="2438400" y="3179763"/>
          <p14:tracePt t="7660" x="2438400" y="3322638"/>
          <p14:tracePt t="7676" x="2446338" y="3465513"/>
          <p14:tracePt t="7693" x="2509838" y="3598863"/>
          <p14:tracePt t="7709" x="2589213" y="3714750"/>
          <p14:tracePt t="7726" x="2741613" y="3840163"/>
          <p14:tracePt t="7743" x="2894013" y="3884613"/>
          <p14:tracePt t="7760" x="3108325" y="3919538"/>
          <p14:tracePt t="7776" x="3357563" y="3919538"/>
          <p14:tracePt t="7793" x="3608388" y="3894138"/>
          <p14:tracePt t="7810" x="3894138" y="3786188"/>
          <p14:tracePt t="7826" x="4089400" y="3687763"/>
          <p14:tracePt t="7843" x="4232275" y="3616325"/>
          <p14:tracePt t="7860" x="4313238" y="3536950"/>
          <p14:tracePt t="7877" x="4367213" y="3465513"/>
          <p14:tracePt t="7893" x="4411663" y="3384550"/>
          <p14:tracePt t="7910" x="4446588" y="3313113"/>
          <p14:tracePt t="7926" x="4518025" y="3205163"/>
          <p14:tracePt t="7944" x="4562475" y="3160713"/>
          <p14:tracePt t="7961" x="4598988" y="3125788"/>
          <p14:tracePt t="7976" x="4633913" y="3081338"/>
          <p14:tracePt t="7993" x="4652963" y="3017838"/>
          <p14:tracePt t="8010" x="4697413" y="2901950"/>
          <p14:tracePt t="8027" x="4714875" y="2795588"/>
          <p14:tracePt t="8044" x="4714875" y="2741613"/>
          <p14:tracePt t="8060" x="4714875" y="2705100"/>
          <p14:tracePt t="8077" x="4714875" y="2679700"/>
          <p14:tracePt t="8110" x="4714875" y="2670175"/>
          <p14:tracePt t="8151" x="4705350" y="2670175"/>
          <p14:tracePt t="8159" x="4697413" y="2670175"/>
          <p14:tracePt t="8167" x="4670425" y="2670175"/>
          <p14:tracePt t="8177" x="4652963" y="2670175"/>
          <p14:tracePt t="8193" x="4616450" y="2670175"/>
          <p14:tracePt t="8210" x="4572000" y="2679700"/>
          <p14:tracePt t="8227" x="4545013" y="2687638"/>
          <p14:tracePt t="8243" x="4510088" y="2714625"/>
          <p14:tracePt t="8261" x="4465638" y="2741613"/>
          <p14:tracePt t="8277" x="4438650" y="2776538"/>
          <p14:tracePt t="8293" x="4402138" y="2813050"/>
          <p14:tracePt t="8310" x="4394200" y="2830513"/>
          <p14:tracePt t="8327" x="4367213" y="2840038"/>
          <p14:tracePt t="8343" x="4348163" y="2857500"/>
          <p14:tracePt t="8360" x="4348163" y="2867025"/>
          <p14:tracePt t="8519" x="4340225" y="2867025"/>
          <p14:tracePt t="8527" x="4330700" y="2867025"/>
          <p14:tracePt t="8535" x="4322763" y="2867025"/>
          <p14:tracePt t="8583" x="4303713" y="2867025"/>
          <p14:tracePt t="8591" x="4295775" y="2867025"/>
          <p14:tracePt t="8775" x="4322763" y="2867025"/>
          <p14:tracePt t="8783" x="4367213" y="2867025"/>
          <p14:tracePt t="8794" x="4429125" y="2867025"/>
          <p14:tracePt t="8810" x="4562475" y="2884488"/>
          <p14:tracePt t="8827" x="4776788" y="2919413"/>
          <p14:tracePt t="8844" x="4983163" y="2946400"/>
          <p14:tracePt t="8861" x="5108575" y="2965450"/>
          <p14:tracePt t="8877" x="5160963" y="2965450"/>
          <p14:tracePt t="8894" x="5180013" y="2965450"/>
          <p14:tracePt t="8911" x="5197475" y="2973388"/>
          <p14:tracePt t="8927" x="5232400" y="2973388"/>
          <p14:tracePt t="8944" x="5268913" y="2973388"/>
          <p14:tracePt t="8961" x="5330825" y="2973388"/>
          <p14:tracePt t="8977" x="5384800" y="2973388"/>
          <p14:tracePt t="8994" x="5438775" y="2965450"/>
          <p14:tracePt t="9011" x="5473700" y="2965450"/>
          <p14:tracePt t="9027" x="5491163" y="2955925"/>
          <p14:tracePt t="9044" x="5510213" y="2955925"/>
          <p14:tracePt t="9061" x="5554663" y="2946400"/>
          <p14:tracePt t="9077" x="5608638" y="2919413"/>
          <p14:tracePt t="9094" x="5680075" y="2884488"/>
          <p14:tracePt t="9111" x="5715000" y="2847975"/>
          <p14:tracePt t="9127" x="5751513" y="2822575"/>
          <p14:tracePt t="9144" x="5759450" y="2813050"/>
          <p14:tracePt t="9161" x="5776913" y="2776538"/>
          <p14:tracePt t="9177" x="5786438" y="2732088"/>
          <p14:tracePt t="9194" x="5786438" y="2679700"/>
          <p14:tracePt t="9211" x="5786438" y="2643188"/>
          <p14:tracePt t="9227" x="5786438" y="2589213"/>
          <p14:tracePt t="9244" x="5776913" y="2571750"/>
          <p14:tracePt t="9261" x="5768975" y="2562225"/>
          <p14:tracePt t="9278" x="5759450" y="2544763"/>
          <p14:tracePt t="9294" x="5751513" y="2536825"/>
          <p14:tracePt t="9311" x="5724525" y="2517775"/>
          <p14:tracePt t="9328" x="5705475" y="2500313"/>
          <p14:tracePt t="9344" x="5643563" y="2473325"/>
          <p14:tracePt t="9361" x="5581650" y="2465388"/>
          <p14:tracePt t="9378" x="5483225" y="2438400"/>
          <p14:tracePt t="9394" x="5330825" y="2384425"/>
          <p14:tracePt t="9411" x="5180013" y="2339975"/>
          <p14:tracePt t="9428" x="5045075" y="2303463"/>
          <p14:tracePt t="9444" x="4902200" y="2295525"/>
          <p14:tracePt t="9461" x="4776788" y="2286000"/>
          <p14:tracePt t="9463" x="4714875" y="2286000"/>
          <p14:tracePt t="9478" x="4643438" y="2286000"/>
          <p14:tracePt t="9494" x="4527550" y="2286000"/>
          <p14:tracePt t="9511" x="4394200" y="2286000"/>
          <p14:tracePt t="9528" x="4303713" y="2303463"/>
          <p14:tracePt t="9544" x="4232275" y="2322513"/>
          <p14:tracePt t="9561" x="4179888" y="2366963"/>
          <p14:tracePt t="9578" x="4152900" y="2384425"/>
          <p14:tracePt t="9594" x="4125913" y="2401888"/>
          <p14:tracePt t="9611" x="4098925" y="2419350"/>
          <p14:tracePt t="9628" x="4081463" y="2446338"/>
          <p14:tracePt t="9644" x="4062413" y="2465388"/>
          <p14:tracePt t="9661" x="4062413" y="2500313"/>
          <p14:tracePt t="9678" x="4062413" y="2527300"/>
          <p14:tracePt t="9695" x="4062413" y="2562225"/>
          <p14:tracePt t="9711" x="4062413" y="2598738"/>
          <p14:tracePt t="9728" x="4108450" y="2660650"/>
          <p14:tracePt t="9745" x="4197350" y="2714625"/>
          <p14:tracePt t="9761" x="4295775" y="2751138"/>
          <p14:tracePt t="9778" x="4465638" y="2776538"/>
          <p14:tracePt t="9795" x="4633913" y="2813050"/>
          <p14:tracePt t="9811" x="4795838" y="2840038"/>
          <p14:tracePt t="9828" x="4919663" y="2847975"/>
          <p14:tracePt t="9845" x="5027613" y="2867025"/>
          <p14:tracePt t="9861" x="5153025" y="2884488"/>
          <p14:tracePt t="9878" x="5295900" y="2884488"/>
          <p14:tracePt t="9895" x="5429250" y="2884488"/>
          <p14:tracePt t="9911" x="5545138" y="2874963"/>
          <p14:tracePt t="9928" x="5616575" y="2874963"/>
          <p14:tracePt t="9945" x="5680075" y="2847975"/>
          <p14:tracePt t="9961" x="5724525" y="2840038"/>
          <p14:tracePt t="9978" x="5759450" y="2813050"/>
          <p14:tracePt t="9995" x="5786438" y="2776538"/>
          <p14:tracePt t="10011" x="5813425" y="2732088"/>
          <p14:tracePt t="10028" x="5822950" y="2697163"/>
          <p14:tracePt t="10045" x="5822950" y="2679700"/>
          <p14:tracePt t="10061" x="5822950" y="2660650"/>
          <p14:tracePt t="10079" x="5822950" y="2643188"/>
          <p14:tracePt t="10095" x="5822950" y="2625725"/>
          <p14:tracePt t="10112" x="5813425" y="2608263"/>
          <p14:tracePt t="10128" x="5795963" y="2598738"/>
          <p14:tracePt t="10145" x="5768975" y="2589213"/>
          <p14:tracePt t="10162" x="5715000" y="2571750"/>
          <p14:tracePt t="10178" x="5653088" y="2571750"/>
          <p14:tracePt t="10195" x="5581650" y="2562225"/>
          <p14:tracePt t="10211" x="5500688" y="2562225"/>
          <p14:tracePt t="10228" x="5438775" y="2562225"/>
          <p14:tracePt t="10245" x="5394325" y="2562225"/>
          <p14:tracePt t="10262" x="5367338" y="2562225"/>
          <p14:tracePt t="10278" x="5348288" y="2562225"/>
          <p14:tracePt t="10312" x="5330825" y="2562225"/>
          <p14:tracePt t="10328" x="5313363" y="2581275"/>
          <p14:tracePt t="10345" x="5276850" y="2608263"/>
          <p14:tracePt t="10362" x="5259388" y="2633663"/>
          <p14:tracePt t="10379" x="5241925" y="2660650"/>
          <p14:tracePt t="10395" x="5205413" y="2714625"/>
          <p14:tracePt t="10412" x="5180013" y="2751138"/>
          <p14:tracePt t="10429" x="5133975" y="2813050"/>
          <p14:tracePt t="10445" x="5099050" y="2884488"/>
          <p14:tracePt t="10462" x="5062538" y="2955925"/>
          <p14:tracePt t="10464" x="5037138" y="3000375"/>
          <p14:tracePt t="10478" x="5027613" y="3027363"/>
          <p14:tracePt t="10496" x="4991100" y="3108325"/>
          <p14:tracePt t="10512" x="4983163" y="3152775"/>
          <p14:tracePt t="10529" x="4965700" y="3179763"/>
          <p14:tracePt t="10545" x="4956175" y="3205163"/>
          <p14:tracePt t="10562" x="4956175" y="3224213"/>
          <p14:tracePt t="10579" x="4938713" y="3232150"/>
          <p14:tracePt t="10612" x="4938713" y="3241675"/>
          <p14:tracePt t="10648" x="4929188" y="3241675"/>
          <p14:tracePt t="10665" x="4929188" y="3251200"/>
          <p14:tracePt t="10672" x="4919663" y="3259138"/>
          <p14:tracePt t="10704" x="4919663" y="3276600"/>
          <p14:tracePt t="10720" x="4911725" y="3276600"/>
          <p14:tracePt t="10736" x="4911725" y="3286125"/>
          <p14:tracePt t="10744" x="4911725" y="3295650"/>
          <p14:tracePt t="10752" x="4911725" y="3313113"/>
          <p14:tracePt t="10762" x="4902200" y="3322638"/>
          <p14:tracePt t="10779" x="4902200" y="3357563"/>
          <p14:tracePt t="10796" x="4894263" y="3394075"/>
          <p14:tracePt t="10812" x="4894263" y="3438525"/>
          <p14:tracePt t="10829" x="4875213" y="3490913"/>
          <p14:tracePt t="10845" x="4875213" y="3554413"/>
          <p14:tracePt t="10862" x="4875213" y="3625850"/>
          <p14:tracePt t="10879" x="4875213" y="3697288"/>
          <p14:tracePt t="10896" x="4875213" y="3803650"/>
          <p14:tracePt t="10912" x="4875213" y="3884613"/>
          <p14:tracePt t="10929" x="4875213" y="3946525"/>
          <p14:tracePt t="10945" x="4884738" y="4010025"/>
          <p14:tracePt t="10962" x="4894263" y="4098925"/>
          <p14:tracePt t="10979" x="4911725" y="4170363"/>
          <p14:tracePt t="10996" x="4919663" y="4259263"/>
          <p14:tracePt t="11012" x="4929188" y="4340225"/>
          <p14:tracePt t="11029" x="4946650" y="4411663"/>
          <p14:tracePt t="11046" x="4956175" y="4483100"/>
          <p14:tracePt t="11062" x="4965700" y="4545013"/>
          <p14:tracePt t="11079" x="4973638" y="4633913"/>
          <p14:tracePt t="11096" x="4991100" y="4759325"/>
          <p14:tracePt t="11112" x="4991100" y="4867275"/>
          <p14:tracePt t="11129" x="4991100" y="4965700"/>
          <p14:tracePt t="11146" x="4991100" y="5045075"/>
          <p14:tracePt t="11162" x="4991100" y="5108575"/>
          <p14:tracePt t="11179" x="4991100" y="5187950"/>
          <p14:tracePt t="11196" x="5000625" y="5241925"/>
          <p14:tracePt t="11212" x="5010150" y="5295900"/>
          <p14:tracePt t="11229" x="5010150" y="5357813"/>
          <p14:tracePt t="11246" x="5010150" y="5411788"/>
          <p14:tracePt t="11262" x="5010150" y="5465763"/>
          <p14:tracePt t="11279" x="5010150" y="5518150"/>
          <p14:tracePt t="11296" x="5010150" y="5589588"/>
          <p14:tracePt t="11313" x="5010150" y="5634038"/>
          <p14:tracePt t="11329" x="5010150" y="5688013"/>
          <p14:tracePt t="11346" x="5018088" y="5715000"/>
          <p14:tracePt t="11363" x="5018088" y="5724525"/>
          <p14:tracePt t="11379" x="5018088" y="5741988"/>
          <p14:tracePt t="11397" x="5018088" y="5751513"/>
          <p14:tracePt t="11413" x="5018088" y="5768975"/>
          <p14:tracePt t="11429" x="5018088" y="5776913"/>
          <p14:tracePt t="11446" x="5018088" y="5803900"/>
          <p14:tracePt t="11463" x="5018088" y="5822950"/>
          <p14:tracePt t="11465" x="5027613" y="5830888"/>
          <p14:tracePt t="11481" x="5037138" y="5840413"/>
          <p14:tracePt t="11529" x="5045075" y="5840413"/>
          <p14:tracePt t="11552" x="5062538" y="5830888"/>
          <p14:tracePt t="11560" x="5081588" y="5795963"/>
          <p14:tracePt t="11568" x="5099050" y="5732463"/>
          <p14:tracePt t="11579" x="5133975" y="5599113"/>
          <p14:tracePt t="11596" x="5160963" y="5313363"/>
          <p14:tracePt t="11613" x="5205413" y="4830763"/>
          <p14:tracePt t="11630" x="5205413" y="4438650"/>
          <p14:tracePt t="11646" x="5205413" y="4179888"/>
          <p14:tracePt t="11663" x="5180013" y="3990975"/>
          <p14:tracePt t="11680" x="5126038" y="3848100"/>
          <p14:tracePt t="11697" x="5116513" y="3714750"/>
          <p14:tracePt t="11713" x="5108575" y="3608388"/>
          <p14:tracePt t="11730" x="5108575" y="3482975"/>
          <p14:tracePt t="11746" x="5089525" y="3384550"/>
          <p14:tracePt t="11763" x="5072063" y="3330575"/>
          <p14:tracePt t="11780" x="5072063" y="3295650"/>
          <p14:tracePt t="11797" x="5072063" y="3276600"/>
          <p14:tracePt t="11813" x="5072063" y="3259138"/>
          <p14:tracePt t="11830" x="5062538" y="3224213"/>
          <p14:tracePt t="11846" x="5062538" y="3170238"/>
          <p14:tracePt t="11863" x="5054600" y="3133725"/>
          <p14:tracePt t="11880" x="5045075" y="3089275"/>
          <p14:tracePt t="11976" x="5037138" y="3081338"/>
          <p14:tracePt t="11993" x="5027613" y="3089275"/>
          <p14:tracePt t="12001" x="5000625" y="3108325"/>
          <p14:tracePt t="12013" x="5000625" y="3133725"/>
          <p14:tracePt t="12030" x="4973638" y="3179763"/>
          <p14:tracePt t="12047" x="4965700" y="3241675"/>
          <p14:tracePt t="12063" x="4938713" y="3340100"/>
          <p14:tracePt t="12080" x="4911725" y="3581400"/>
          <p14:tracePt t="12097" x="4911725" y="3776663"/>
          <p14:tracePt t="12113" x="4911725" y="3990975"/>
          <p14:tracePt t="12130" x="4911725" y="4187825"/>
          <p14:tracePt t="12147" x="4911725" y="4375150"/>
          <p14:tracePt t="12163" x="4911725" y="4589463"/>
          <p14:tracePt t="12180" x="4911725" y="4795838"/>
          <p14:tracePt t="12197" x="4911725" y="4991100"/>
          <p14:tracePt t="12213" x="4911725" y="5170488"/>
          <p14:tracePt t="12230" x="4911725" y="5295900"/>
          <p14:tracePt t="12247" x="4911725" y="5375275"/>
          <p14:tracePt t="12263" x="4911725" y="5411788"/>
          <p14:tracePt t="12281" x="4911725" y="5438775"/>
          <p14:tracePt t="12297" x="4911725" y="5446713"/>
          <p14:tracePt t="12313" x="4911725" y="5465763"/>
          <p14:tracePt t="12330" x="4911725" y="5500688"/>
          <p14:tracePt t="12347" x="4911725" y="5518150"/>
          <p14:tracePt t="12363" x="4911725" y="5527675"/>
          <p14:tracePt t="12681" x="4911725" y="5537200"/>
          <p14:tracePt t="12689" x="4919663" y="5537200"/>
          <p14:tracePt t="12745" x="4929188" y="5527675"/>
          <p14:tracePt t="12761" x="4929188" y="5518150"/>
          <p14:tracePt t="12769" x="4929188" y="5491163"/>
          <p14:tracePt t="12781" x="4929188" y="5473700"/>
          <p14:tracePt t="12798" x="4956175" y="5419725"/>
          <p14:tracePt t="12814" x="4965700" y="5357813"/>
          <p14:tracePt t="12831" x="4983163" y="5340350"/>
          <p14:tracePt t="12847" x="5000625" y="5322888"/>
          <p14:tracePt t="12864" x="5037138" y="5313363"/>
          <p14:tracePt t="12881" x="5160963" y="5313363"/>
          <p14:tracePt t="12897" x="5313363" y="5313363"/>
          <p14:tracePt t="12914" x="5465763" y="5313363"/>
          <p14:tracePt t="12931" x="5581650" y="5276850"/>
          <p14:tracePt t="12947" x="5680075" y="5205413"/>
          <p14:tracePt t="12964" x="5741988" y="5133975"/>
          <p14:tracePt t="12981" x="5840413" y="5018088"/>
          <p14:tracePt t="12997" x="5938838" y="4884738"/>
          <p14:tracePt t="13014" x="6081713" y="4714875"/>
          <p14:tracePt t="13031" x="6348413" y="4545013"/>
          <p14:tracePt t="13047" x="6804025" y="4330700"/>
          <p14:tracePt t="13064" x="7419975" y="4108450"/>
          <p14:tracePt t="13081" x="8358188" y="3786188"/>
          <p14:tracePt t="13097" x="8902700" y="3562350"/>
          <p14:tracePt t="13114" x="9340850" y="3367088"/>
          <p14:tracePt t="13131" x="9555163" y="3214688"/>
          <p14:tracePt t="13147" x="9634538" y="3108325"/>
          <p14:tracePt t="13164" x="9653588" y="3009900"/>
          <p14:tracePt t="13181" x="9653588" y="2946400"/>
          <p14:tracePt t="13198" x="9653588" y="2894013"/>
          <p14:tracePt t="13214" x="9653588" y="2867025"/>
          <p14:tracePt t="13231" x="9671050" y="2840038"/>
          <p14:tracePt t="13247" x="9698038" y="2786063"/>
          <p14:tracePt t="13264" x="9732963" y="2705100"/>
          <p14:tracePt t="13281" x="9796463" y="2571750"/>
          <p14:tracePt t="13298" x="9804400" y="2500313"/>
          <p14:tracePt t="13314" x="9831388" y="2428875"/>
          <p14:tracePt t="13331" x="9831388" y="2366963"/>
          <p14:tracePt t="13348" x="9831388" y="2330450"/>
          <p14:tracePt t="13364" x="9831388" y="2312988"/>
          <p14:tracePt t="13401" x="9831388" y="2303463"/>
          <p14:tracePt t="13417" x="9823450" y="2303463"/>
          <p14:tracePt t="13431" x="9813925" y="2303463"/>
          <p14:tracePt t="13448" x="9786938" y="2303463"/>
          <p14:tracePt t="13464" x="9777413" y="2303463"/>
          <p14:tracePt t="13467" x="9769475" y="2303463"/>
          <p14:tracePt t="13482" x="9752013" y="2303463"/>
          <p14:tracePt t="13498" x="9752013" y="2312988"/>
          <p14:tracePt t="13514" x="9715500" y="2347913"/>
          <p14:tracePt t="13531" x="9688513" y="2393950"/>
          <p14:tracePt t="13548" x="9671050" y="2419350"/>
          <p14:tracePt t="13564" x="9661525" y="2438400"/>
          <p14:tracePt t="13581" x="9653588" y="2465388"/>
          <p14:tracePt t="13598" x="9644063" y="2473325"/>
          <p14:tracePt t="13614" x="9626600" y="2490788"/>
          <p14:tracePt t="13631" x="9626600" y="2500313"/>
          <p14:tracePt t="13890" x="9617075" y="2517775"/>
          <p14:tracePt t="13905" x="9599613" y="2536825"/>
          <p14:tracePt t="13913" x="9599613" y="2544763"/>
          <p14:tracePt t="13921" x="9599613" y="2571750"/>
          <p14:tracePt t="13931" x="9590088" y="2581275"/>
          <p14:tracePt t="13948" x="9590088" y="2608263"/>
          <p14:tracePt t="13965" x="9572625" y="2625725"/>
          <p14:tracePt t="13982" x="9572625" y="2643188"/>
          <p14:tracePt t="13998" x="9572625" y="2670175"/>
          <p14:tracePt t="14015" x="9572625" y="2687638"/>
          <p14:tracePt t="14032" x="9563100" y="2732088"/>
          <p14:tracePt t="14048" x="9563100" y="2751138"/>
          <p14:tracePt t="14065" x="9563100" y="2786063"/>
          <p14:tracePt t="14082" x="9555163" y="2813050"/>
          <p14:tracePt t="14115" x="9545638" y="2840038"/>
          <p14:tracePt t="14132" x="9545638" y="2847975"/>
          <p14:tracePt t="14233" x="9537700" y="2847975"/>
          <p14:tracePt t="14241" x="9537700" y="2803525"/>
          <p14:tracePt t="14250" x="9528175" y="2732088"/>
          <p14:tracePt t="14266" x="9501188" y="2589213"/>
          <p14:tracePt t="14282" x="9483725" y="2482850"/>
          <p14:tracePt t="14298" x="9447213" y="2411413"/>
          <p14:tracePt t="14315" x="9429750" y="2393950"/>
          <p14:tracePt t="14332" x="9420225" y="2384425"/>
          <p14:tracePt t="14348" x="9412288" y="2374900"/>
          <p14:tracePt t="14365" x="9375775" y="2357438"/>
          <p14:tracePt t="14382" x="9313863" y="2357438"/>
          <p14:tracePt t="14398" x="9215438" y="2357438"/>
          <p14:tracePt t="14415" x="9126538" y="2357438"/>
          <p14:tracePt t="14432" x="9063038" y="2357438"/>
          <p14:tracePt t="14449" x="9018588" y="2384425"/>
          <p14:tracePt t="14466" x="8966200" y="2428875"/>
          <p14:tracePt t="14482" x="8947150" y="2490788"/>
          <p14:tracePt t="14499" x="8947150" y="2598738"/>
          <p14:tracePt t="14515" x="8947150" y="2705100"/>
          <p14:tracePt t="14532" x="8966200" y="2813050"/>
          <p14:tracePt t="14549" x="9018588" y="2884488"/>
          <p14:tracePt t="14566" x="9126538" y="2955925"/>
          <p14:tracePt t="14582" x="9242425" y="2973388"/>
          <p14:tracePt t="14599" x="9412288" y="2973388"/>
          <p14:tracePt t="14615" x="9582150" y="2946400"/>
          <p14:tracePt t="14632" x="9698038" y="2874963"/>
          <p14:tracePt t="14649" x="9732963" y="2822575"/>
          <p14:tracePt t="14666" x="9732963" y="2759075"/>
          <p14:tracePt t="14682" x="9732963" y="2732088"/>
          <p14:tracePt t="14699" x="9705975" y="2697163"/>
          <p14:tracePt t="14715" x="9698038" y="2687638"/>
          <p14:tracePt t="14732" x="9680575" y="2687638"/>
          <p14:tracePt t="14766" x="9671050" y="2687638"/>
          <p14:tracePt t="14782" x="9644063" y="2687638"/>
          <p14:tracePt t="14799" x="9626600" y="2705100"/>
          <p14:tracePt t="14816" x="9590088" y="2732088"/>
          <p14:tracePt t="14832" x="9582150" y="2751138"/>
          <p14:tracePt t="14849" x="9572625" y="2768600"/>
          <p14:tracePt t="14866" x="9545638" y="2813050"/>
          <p14:tracePt t="14883" x="9518650" y="2867025"/>
          <p14:tracePt t="14899" x="9491663" y="2928938"/>
          <p14:tracePt t="14916" x="9466263" y="3017838"/>
          <p14:tracePt t="14933" x="9429750" y="3133725"/>
          <p14:tracePt t="14949" x="9429750" y="3214688"/>
          <p14:tracePt t="14966" x="9412288" y="3276600"/>
          <p14:tracePt t="14983" x="9412288" y="3303588"/>
          <p14:tracePt t="14999" x="9402763" y="3322638"/>
          <p14:tracePt t="15016" x="9402763" y="3348038"/>
          <p14:tracePt t="15033" x="9402763" y="3367088"/>
          <p14:tracePt t="15250" x="9394825" y="3375025"/>
          <p14:tracePt t="15282" x="9385300" y="3375025"/>
          <p14:tracePt t="15290" x="9367838" y="3375025"/>
          <p14:tracePt t="15299" x="9348788" y="3348038"/>
          <p14:tracePt t="15316" x="9313863" y="3313113"/>
          <p14:tracePt t="15333" x="9286875" y="3295650"/>
          <p14:tracePt t="15402" x="9286875" y="3322638"/>
          <p14:tracePt t="15410" x="9286875" y="3394075"/>
          <p14:tracePt t="15418" x="9296400" y="3465513"/>
          <p14:tracePt t="15433" x="9313863" y="3527425"/>
          <p14:tracePt t="15450" x="9385300" y="3705225"/>
          <p14:tracePt t="15466" x="9412288" y="3776663"/>
          <p14:tracePt t="15483" x="9429750" y="3822700"/>
          <p14:tracePt t="15499" x="9439275" y="3848100"/>
          <p14:tracePt t="15516" x="9439275" y="3875088"/>
          <p14:tracePt t="15533" x="9439275" y="3911600"/>
          <p14:tracePt t="15549" x="9447213" y="3938588"/>
          <p14:tracePt t="15566" x="9447213" y="3973513"/>
          <p14:tracePt t="15583" x="9447213" y="4010025"/>
          <p14:tracePt t="15600" x="9447213" y="4044950"/>
          <p14:tracePt t="15616" x="9447213" y="4089400"/>
          <p14:tracePt t="15633" x="9447213" y="4133850"/>
          <p14:tracePt t="15650" x="9447213" y="4205288"/>
          <p14:tracePt t="15667" x="9447213" y="4259263"/>
          <p14:tracePt t="15683" x="9447213" y="4303713"/>
          <p14:tracePt t="15700" x="9447213" y="4394200"/>
          <p14:tracePt t="15716" x="9447213" y="4483100"/>
          <p14:tracePt t="15733" x="9439275" y="4554538"/>
          <p14:tracePt t="15750" x="9429750" y="4633913"/>
          <p14:tracePt t="15766" x="9429750" y="4732338"/>
          <p14:tracePt t="15783" x="9429750" y="4795838"/>
          <p14:tracePt t="15800" x="9429750" y="4857750"/>
          <p14:tracePt t="15816" x="9429750" y="4902200"/>
          <p14:tracePt t="15833" x="9429750" y="4946650"/>
          <p14:tracePt t="15850" x="9420225" y="4983163"/>
          <p14:tracePt t="15867" x="9412288" y="5018088"/>
          <p14:tracePt t="15883" x="9402763" y="5054600"/>
          <p14:tracePt t="15900" x="9402763" y="5081588"/>
          <p14:tracePt t="15916" x="9402763" y="5116513"/>
          <p14:tracePt t="15933" x="9385300" y="5170488"/>
          <p14:tracePt t="15950" x="9385300" y="5205413"/>
          <p14:tracePt t="15967" x="9375775" y="5241925"/>
          <p14:tracePt t="15984" x="9375775" y="5276850"/>
          <p14:tracePt t="16000" x="9367838" y="5313363"/>
          <p14:tracePt t="16017" x="9367838" y="5340350"/>
          <p14:tracePt t="16033" x="9348788" y="5367338"/>
          <p14:tracePt t="16050" x="9348788" y="5394325"/>
          <p14:tracePt t="16067" x="9348788" y="5402263"/>
          <p14:tracePt t="16083" x="9348788" y="5411788"/>
          <p14:tracePt t="16100" x="9348788" y="5419725"/>
          <p14:tracePt t="16117" x="9348788" y="5429250"/>
          <p14:tracePt t="16134" x="9331325" y="5456238"/>
          <p14:tracePt t="16150" x="9323388" y="5465763"/>
          <p14:tracePt t="16167" x="9313863" y="5465763"/>
          <p14:tracePt t="16183" x="9313863" y="5483225"/>
          <p14:tracePt t="16200" x="9296400" y="5510213"/>
          <p14:tracePt t="16217" x="9286875" y="5527675"/>
          <p14:tracePt t="16234" x="9286875" y="5537200"/>
          <p14:tracePt t="16250" x="9277350" y="5562600"/>
          <p14:tracePt t="16267" x="9277350" y="5581650"/>
          <p14:tracePt t="16284" x="9259888" y="5634038"/>
          <p14:tracePt t="16300" x="9259888" y="5653088"/>
          <p14:tracePt t="16317" x="9259888" y="5661025"/>
          <p14:tracePt t="16333" x="9259888" y="5680075"/>
          <p14:tracePt t="16350" x="9259888" y="5705475"/>
          <p14:tracePt t="16367" x="9259888" y="5715000"/>
          <p14:tracePt t="16384" x="9259888" y="5732463"/>
          <p14:tracePt t="16400" x="9259888" y="5741988"/>
          <p14:tracePt t="16417" x="9259888" y="5776913"/>
          <p14:tracePt t="16434" x="9259888" y="5803900"/>
          <p14:tracePt t="16450" x="9259888" y="5822950"/>
          <p14:tracePt t="16578" x="9259888" y="5830888"/>
          <p14:tracePt t="16603" x="9259888" y="5840413"/>
          <p14:tracePt t="16619" x="9259888" y="5848350"/>
          <p14:tracePt t="16626" x="9259888" y="5857875"/>
          <p14:tracePt t="16659" x="9259888" y="5867400"/>
          <p14:tracePt t="16675" x="9269413" y="5867400"/>
          <p14:tracePt t="16699" x="9277350" y="5867400"/>
          <p14:tracePt t="16707" x="9296400" y="5857875"/>
          <p14:tracePt t="16717" x="9313863" y="5830888"/>
          <p14:tracePt t="16734" x="9331325" y="5741988"/>
          <p14:tracePt t="16751" x="9358313" y="5643563"/>
          <p14:tracePt t="16767" x="9358313" y="5510213"/>
          <p14:tracePt t="16784" x="9358313" y="5348288"/>
          <p14:tracePt t="16801" x="9358313" y="5180013"/>
          <p14:tracePt t="16817" x="9358313" y="5054600"/>
          <p14:tracePt t="16835" x="9358313" y="4956175"/>
          <p14:tracePt t="16851" x="9358313" y="4938713"/>
          <p14:tracePt t="16867" x="9358313" y="4929188"/>
          <p14:tracePt t="16884" x="9358313" y="4919663"/>
          <p14:tracePt t="16917" x="9358313" y="4911725"/>
          <p14:tracePt t="16934" x="9358313" y="4902200"/>
          <p14:tracePt t="16951" x="9358313" y="4884738"/>
          <p14:tracePt t="16967" x="9358313" y="4867275"/>
          <p14:tracePt t="16984" x="9348788" y="4840288"/>
          <p14:tracePt t="17001" x="9340850" y="4759325"/>
          <p14:tracePt t="17017" x="9323388" y="4633913"/>
          <p14:tracePt t="17035" x="9323388" y="4446588"/>
          <p14:tracePt t="17051" x="9313863" y="4322763"/>
          <p14:tracePt t="17067" x="9313863" y="4232275"/>
          <p14:tracePt t="17084" x="9286875" y="4170363"/>
          <p14:tracePt t="17101" x="9277350" y="4116388"/>
          <p14:tracePt t="17117" x="9269413" y="4054475"/>
          <p14:tracePt t="17134" x="9269413" y="4027488"/>
          <p14:tracePt t="17151" x="9242425" y="3983038"/>
          <p14:tracePt t="17168" x="9242425" y="3938588"/>
          <p14:tracePt t="17185" x="9232900" y="3919538"/>
          <p14:tracePt t="17201" x="9224963" y="3894138"/>
          <p14:tracePt t="17218" x="9224963" y="3867150"/>
          <p14:tracePt t="17235" x="9215438" y="3741738"/>
          <p14:tracePt t="17251" x="9215438" y="3616325"/>
          <p14:tracePt t="17268" x="9215438" y="3509963"/>
          <p14:tracePt t="17284" x="9205913" y="3411538"/>
          <p14:tracePt t="17301" x="9197975" y="3340100"/>
          <p14:tracePt t="17318" x="9180513" y="3313113"/>
          <p14:tracePt t="17335" x="9180513" y="3295650"/>
          <p14:tracePt t="17351" x="9180513" y="3286125"/>
          <p14:tracePt t="17531" x="9180513" y="3322638"/>
          <p14:tracePt t="17539" x="9180513" y="3455988"/>
          <p14:tracePt t="17551" x="9180513" y="3581400"/>
          <p14:tracePt t="17568" x="9180513" y="3875088"/>
          <p14:tracePt t="17585" x="9180513" y="4108450"/>
          <p14:tracePt t="17601" x="9180513" y="4276725"/>
          <p14:tracePt t="17618" x="9180513" y="4429125"/>
          <p14:tracePt t="17635" x="9180513" y="4581525"/>
          <p14:tracePt t="17651" x="9180513" y="4697413"/>
          <p14:tracePt t="17668" x="9180513" y="4867275"/>
          <p14:tracePt t="17685" x="9180513" y="5018088"/>
          <p14:tracePt t="17701" x="9180513" y="5160963"/>
          <p14:tracePt t="17718" x="9180513" y="5259388"/>
          <p14:tracePt t="17735" x="9188450" y="5295900"/>
          <p14:tracePt t="17768" x="9188450" y="5303838"/>
          <p14:tracePt t="17956" x="9188450" y="5313363"/>
          <p14:tracePt t="17963" x="9180513" y="5330825"/>
          <p14:tracePt t="17972" x="9126538" y="5340350"/>
          <p14:tracePt t="17985" x="9045575" y="5384800"/>
          <p14:tracePt t="18002" x="8769350" y="5500688"/>
          <p14:tracePt t="18018" x="8215313" y="5732463"/>
          <p14:tracePt t="18036" x="7269163" y="6134100"/>
          <p14:tracePt t="18052" x="6831013" y="6330950"/>
          <p14:tracePt t="18068" x="6527800" y="6394450"/>
          <p14:tracePt t="18085" x="6224588" y="6394450"/>
          <p14:tracePt t="18102" x="5688013" y="6232525"/>
          <p14:tracePt t="18118" x="5045075" y="5884863"/>
          <p14:tracePt t="18135" x="4375150" y="5465763"/>
          <p14:tracePt t="18152" x="3848100" y="5160963"/>
          <p14:tracePt t="18168" x="3554413" y="4946650"/>
          <p14:tracePt t="18185" x="3295650" y="4751388"/>
          <p14:tracePt t="18202" x="3152775" y="4633913"/>
          <p14:tracePt t="18218" x="3089275" y="4562475"/>
          <p14:tracePt t="18235" x="3000375" y="4446588"/>
          <p14:tracePt t="18252" x="2938463" y="4340225"/>
          <p14:tracePt t="18269" x="2884488" y="4251325"/>
          <p14:tracePt t="18285" x="2830513" y="4179888"/>
          <p14:tracePt t="18302" x="2759075" y="4089400"/>
          <p14:tracePt t="18318" x="2670175" y="4027488"/>
          <p14:tracePt t="18335" x="2571750" y="3956050"/>
          <p14:tracePt t="18352" x="2438400" y="3857625"/>
          <p14:tracePt t="18368" x="2303463" y="3732213"/>
          <p14:tracePt t="18385" x="2232025" y="3652838"/>
          <p14:tracePt t="18402" x="2187575" y="3598863"/>
          <p14:tracePt t="18419" x="2179638" y="3571875"/>
          <p14:tracePt t="18475" x="2179638" y="3562350"/>
          <p14:tracePt t="18484" x="2170113" y="3562350"/>
          <p14:tracePt t="18491" x="2170113" y="3554413"/>
          <p14:tracePt t="18516" x="2160588" y="3544888"/>
          <p14:tracePt t="18540" x="2152650" y="3544888"/>
          <p14:tracePt t="18564" x="2143125" y="3536950"/>
          <p14:tracePt t="18571" x="2116138" y="3536950"/>
          <p14:tracePt t="18579" x="2098675" y="3517900"/>
          <p14:tracePt t="18588" x="2081213" y="3509963"/>
          <p14:tracePt t="18602" x="2062163" y="3500438"/>
          <p14:tracePt t="18619" x="2017713" y="3482975"/>
          <p14:tracePt t="18636" x="2000250" y="3473450"/>
          <p14:tracePt t="18972" x="2017713" y="3473450"/>
          <p14:tracePt t="18980" x="2062163" y="3473450"/>
          <p14:tracePt t="18988" x="2133600" y="3473450"/>
          <p14:tracePt t="19002" x="2205038" y="3473450"/>
          <p14:tracePt t="19019" x="2438400" y="3473450"/>
          <p14:tracePt t="19036" x="2795588" y="3473450"/>
          <p14:tracePt t="19053" x="3133725" y="3473450"/>
          <p14:tracePt t="19069" x="3429000" y="3473450"/>
          <p14:tracePt t="19086" x="3679825" y="3473450"/>
          <p14:tracePt t="19103" x="3857625" y="3473450"/>
          <p14:tracePt t="19119" x="3983038" y="3473450"/>
          <p14:tracePt t="19136" x="4027488" y="3473450"/>
          <p14:tracePt t="19153" x="4054475" y="3473450"/>
          <p14:tracePt t="19169" x="4081463" y="3473450"/>
          <p14:tracePt t="19186" x="4116388" y="3473450"/>
          <p14:tracePt t="19203" x="4143375" y="3473450"/>
          <p14:tracePt t="19220" x="4224338" y="3473450"/>
          <p14:tracePt t="19236" x="4330700" y="3473450"/>
          <p14:tracePt t="19253" x="4518025" y="3500438"/>
          <p14:tracePt t="19269" x="4732338" y="3536950"/>
          <p14:tracePt t="19286" x="4956175" y="3544888"/>
          <p14:tracePt t="19303" x="5126038" y="3544888"/>
          <p14:tracePt t="19319" x="5232400" y="3544888"/>
          <p14:tracePt t="19336" x="5241925" y="3544888"/>
          <p14:tracePt t="19684" x="5259388" y="3544888"/>
          <p14:tracePt t="19692" x="5295900" y="3544888"/>
          <p14:tracePt t="19703" x="5340350" y="3544888"/>
          <p14:tracePt t="19720" x="5537200" y="3562350"/>
          <p14:tracePt t="19737" x="5857875" y="3581400"/>
          <p14:tracePt t="19753" x="6143625" y="3608388"/>
          <p14:tracePt t="19770" x="6367463" y="3608388"/>
          <p14:tracePt t="19787" x="6465888" y="3608388"/>
          <p14:tracePt t="19803" x="6510338" y="3608388"/>
          <p14:tracePt t="19860" x="6518275" y="3608388"/>
          <p14:tracePt t="19868" x="6527800" y="3608388"/>
          <p14:tracePt t="19876" x="6545263" y="3598863"/>
          <p14:tracePt t="19892" x="6554788" y="3598863"/>
          <p14:tracePt t="19903" x="6562725" y="3598863"/>
          <p14:tracePt t="19924" x="6572250" y="3598863"/>
          <p14:tracePt t="19956" x="6572250" y="3589338"/>
          <p14:tracePt t="19988" x="6589713" y="3589338"/>
          <p14:tracePt t="19996" x="6608763" y="3589338"/>
          <p14:tracePt t="20005" x="6643688" y="3571875"/>
          <p14:tracePt t="20020" x="6705600" y="3571875"/>
          <p14:tracePt t="20037" x="6858000" y="3571875"/>
          <p14:tracePt t="20053" x="7045325" y="3571875"/>
          <p14:tracePt t="20071" x="7304088" y="3616325"/>
          <p14:tracePt t="20087" x="7634288" y="3643313"/>
          <p14:tracePt t="20103" x="7912100" y="3679825"/>
          <p14:tracePt t="20120" x="8188325" y="3679825"/>
          <p14:tracePt t="20137" x="8429625" y="3679825"/>
          <p14:tracePt t="20153" x="8634413" y="3679825"/>
          <p14:tracePt t="20171" x="8796338" y="3679825"/>
          <p14:tracePt t="20187" x="8912225" y="3679825"/>
          <p14:tracePt t="20204" x="8991600" y="3679825"/>
          <p14:tracePt t="20220" x="9037638" y="3670300"/>
          <p14:tracePt t="20237" x="9055100" y="3670300"/>
          <p14:tracePt t="20253" x="9063038" y="3660775"/>
          <p14:tracePt t="20271" x="9099550" y="3652838"/>
          <p14:tracePt t="20287" x="9134475" y="3633788"/>
          <p14:tracePt t="20304" x="9180513" y="3633788"/>
          <p14:tracePt t="20320" x="9251950" y="3633788"/>
          <p14:tracePt t="20337" x="9277350" y="3633788"/>
          <p14:tracePt t="20354" x="9304338" y="3633788"/>
          <p14:tracePt t="20387" x="9313863" y="3633788"/>
          <p14:tracePt t="20741" x="9269413" y="3633788"/>
          <p14:tracePt t="20748" x="9215438" y="3633788"/>
          <p14:tracePt t="20757" x="9144000" y="3660775"/>
          <p14:tracePt t="20771" x="9055100" y="3679825"/>
          <p14:tracePt t="20787" x="8823325" y="3714750"/>
          <p14:tracePt t="20804" x="8161338" y="3714750"/>
          <p14:tracePt t="20821" x="7412038" y="3687763"/>
          <p14:tracePt t="20837" x="6510338" y="3554413"/>
          <p14:tracePt t="20854" x="5634038" y="3402013"/>
          <p14:tracePt t="20871" x="4929188" y="3303588"/>
          <p14:tracePt t="20887" x="4465638" y="3303588"/>
          <p14:tracePt t="20904" x="4170363" y="3303588"/>
          <p14:tracePt t="20921" x="3990975" y="3303588"/>
          <p14:tracePt t="20937" x="3902075" y="3330575"/>
          <p14:tracePt t="20954" x="3867150" y="3357563"/>
          <p14:tracePt t="20971" x="3848100" y="3375025"/>
          <p14:tracePt t="20987" x="3840163" y="3384550"/>
          <p14:tracePt t="21077" x="3840163" y="3394075"/>
          <p14:tracePt t="21085" x="3840163" y="3402013"/>
          <p14:tracePt t="21101" x="3848100" y="3411538"/>
          <p14:tracePt t="21109" x="3857625" y="3411538"/>
          <p14:tracePt t="21121" x="3867150" y="3411538"/>
          <p14:tracePt t="21138" x="3911600" y="3411538"/>
          <p14:tracePt t="21154" x="3946525" y="3411538"/>
          <p14:tracePt t="21171" x="3990975" y="3411538"/>
          <p14:tracePt t="21188" x="4037013" y="3411538"/>
          <p14:tracePt t="21205" x="4170363" y="3411538"/>
          <p14:tracePt t="21221" x="4303713" y="3429000"/>
          <p14:tracePt t="21238" x="4510088" y="3455988"/>
          <p14:tracePt t="21254" x="4795838" y="3465513"/>
          <p14:tracePt t="21271" x="5205413" y="3465513"/>
          <p14:tracePt t="21288" x="5670550" y="3465513"/>
          <p14:tracePt t="21304" x="6037263" y="3465513"/>
          <p14:tracePt t="21321" x="6286500" y="3465513"/>
          <p14:tracePt t="21338" x="6465888" y="3465513"/>
          <p14:tracePt t="21354" x="6545263" y="3465513"/>
          <p14:tracePt t="21372" x="6572250" y="3465513"/>
          <p14:tracePt t="21388" x="6608763" y="3465513"/>
          <p14:tracePt t="21405" x="6653213" y="3465513"/>
          <p14:tracePt t="21421" x="6670675" y="3465513"/>
          <p14:tracePt t="21438" x="6680200" y="3465513"/>
          <p14:tracePt t="21455" x="6688138" y="3465513"/>
          <p14:tracePt t="21517" x="6697663" y="3465513"/>
          <p14:tracePt t="21525" x="6705600" y="3465513"/>
          <p14:tracePt t="21538" x="6715125" y="3465513"/>
          <p14:tracePt t="21845" x="6724650" y="3465513"/>
          <p14:tracePt t="21853" x="6769100" y="3465513"/>
          <p14:tracePt t="21861" x="6831013" y="3473450"/>
          <p14:tracePt t="21872" x="6919913" y="3500438"/>
          <p14:tracePt t="21888" x="7143750" y="3562350"/>
          <p14:tracePt t="21905" x="7518400" y="3697288"/>
          <p14:tracePt t="21922" x="7956550" y="3813175"/>
          <p14:tracePt t="21938" x="8259763" y="3875088"/>
          <p14:tracePt t="21955" x="8402638" y="3884613"/>
          <p14:tracePt t="21958" x="8412163" y="3884613"/>
          <p14:tracePt t="21973" x="8429625" y="3884613"/>
          <p14:tracePt t="22061" x="8429625" y="3875088"/>
          <p14:tracePt t="22101" x="8420100" y="3875088"/>
          <p14:tracePt t="22109" x="8402638" y="3867150"/>
          <p14:tracePt t="22122" x="8375650" y="3867150"/>
          <p14:tracePt t="22139" x="8269288" y="3848100"/>
          <p14:tracePt t="22155" x="8081963" y="3830638"/>
          <p14:tracePt t="22173" x="7732713" y="3776663"/>
          <p14:tracePt t="22189" x="6796088" y="3633788"/>
          <p14:tracePt t="22205" x="5983288" y="3536950"/>
          <p14:tracePt t="22222" x="5037138" y="3394075"/>
          <p14:tracePt t="22238" x="4214813" y="3295650"/>
          <p14:tracePt t="22255" x="3509963" y="3276600"/>
          <p14:tracePt t="22272" x="3000375" y="3276600"/>
          <p14:tracePt t="22288" x="2517775" y="3394075"/>
          <p14:tracePt t="22305" x="2108200" y="3571875"/>
          <p14:tracePt t="22322" x="1847850" y="3687763"/>
          <p14:tracePt t="22339" x="1625600" y="3822700"/>
          <p14:tracePt t="22355" x="1490663" y="3911600"/>
          <p14:tracePt t="22373" x="1419225" y="3990975"/>
          <p14:tracePt t="22389" x="1357313" y="4098925"/>
          <p14:tracePt t="22405" x="1303338" y="4241800"/>
          <p14:tracePt t="22422" x="1268413" y="4330700"/>
          <p14:tracePt t="22439" x="1250950" y="4419600"/>
          <p14:tracePt t="22456" x="1250950" y="4500563"/>
          <p14:tracePt t="22473" x="1250950" y="4581525"/>
          <p14:tracePt t="22489" x="1268413" y="4652963"/>
          <p14:tracePt t="22506" x="1339850" y="4751388"/>
          <p14:tracePt t="22522" x="1411288" y="4822825"/>
          <p14:tracePt t="22539" x="1500188" y="4875213"/>
          <p14:tracePt t="22556" x="1571625" y="4919663"/>
          <p14:tracePt t="22573" x="1670050" y="4983163"/>
          <p14:tracePt t="22589" x="1724025" y="5010150"/>
          <p14:tracePt t="22606" x="1758950" y="5027613"/>
          <p14:tracePt t="22622" x="1785938" y="5027613"/>
          <p14:tracePt t="22639" x="1812925" y="5027613"/>
          <p14:tracePt t="22656" x="1839913" y="5027613"/>
          <p14:tracePt t="22673" x="1857375" y="5027613"/>
          <p14:tracePt t="22689" x="1866900" y="5018088"/>
          <p14:tracePt t="22706" x="1874838" y="5010150"/>
          <p14:tracePt t="22722" x="1874838" y="4991100"/>
          <p14:tracePt t="22739" x="1884363" y="4983163"/>
          <p14:tracePt t="22756" x="1884363" y="4973638"/>
          <p14:tracePt t="22773" x="1884363" y="4965700"/>
          <p14:tracePt t="22813" x="1884363" y="4956175"/>
          <p14:tracePt t="23110" x="1938338" y="4956175"/>
          <p14:tracePt t="23118" x="2062163" y="4956175"/>
          <p14:tracePt t="23126" x="2197100" y="4956175"/>
          <p14:tracePt t="23139" x="2393950" y="4956175"/>
          <p14:tracePt t="23156" x="2857500" y="4956175"/>
          <p14:tracePt t="23174" x="3517900" y="4956175"/>
          <p14:tracePt t="23190" x="3857625" y="4956175"/>
          <p14:tracePt t="23206" x="4108450" y="4965700"/>
          <p14:tracePt t="23223" x="4313238" y="4983163"/>
          <p14:tracePt t="23239" x="4456113" y="4983163"/>
          <p14:tracePt t="23256" x="4572000" y="4983163"/>
          <p14:tracePt t="23273" x="4697413" y="4983163"/>
          <p14:tracePt t="23289" x="4822825" y="4983163"/>
          <p14:tracePt t="23306" x="4919663" y="4983163"/>
          <p14:tracePt t="23323" x="5000625" y="4983163"/>
          <p14:tracePt t="23339" x="5045075" y="4983163"/>
          <p14:tracePt t="23356" x="5089525" y="4983163"/>
          <p14:tracePt t="23374" x="5143500" y="4983163"/>
          <p14:tracePt t="23390" x="5187950" y="4983163"/>
          <p14:tracePt t="23406" x="5224463" y="4983163"/>
          <p14:tracePt t="23423" x="5259388" y="4973638"/>
          <p14:tracePt t="23440" x="5286375" y="4965700"/>
          <p14:tracePt t="23456" x="5295900" y="4965700"/>
          <p14:tracePt t="23534" x="5303838" y="4965700"/>
          <p14:tracePt t="23710" x="5322888" y="4965700"/>
          <p14:tracePt t="23718" x="5375275" y="4965700"/>
          <p14:tracePt t="23726" x="5465763" y="4965700"/>
          <p14:tracePt t="23740" x="5572125" y="4965700"/>
          <p14:tracePt t="23756" x="5884863" y="4965700"/>
          <p14:tracePt t="23774" x="6000750" y="4929188"/>
          <p14:tracePt t="23790" x="6037263" y="4929188"/>
          <p14:tracePt t="23807" x="6045200" y="4919663"/>
          <p14:tracePt t="23823" x="6045200" y="4911725"/>
          <p14:tracePt t="23878" x="6054725" y="4902200"/>
          <p14:tracePt t="23902" x="6062663" y="4902200"/>
          <p14:tracePt t="23918" x="6062663" y="4894263"/>
          <p14:tracePt t="23934" x="6081713" y="4884738"/>
          <p14:tracePt t="23942" x="6099175" y="4875213"/>
          <p14:tracePt t="23950" x="6126163" y="4867275"/>
          <p14:tracePt t="23959" x="6205538" y="4867275"/>
          <p14:tracePt t="23974" x="6643688" y="4867275"/>
          <p14:tracePt t="23990" x="7858125" y="4938713"/>
          <p14:tracePt t="24007" x="8616950" y="5000625"/>
          <p14:tracePt t="24023" x="8796338" y="5000625"/>
          <p14:tracePt t="24040" x="8831263" y="5000625"/>
          <p14:tracePt t="24102" x="8823325" y="5000625"/>
          <p14:tracePt t="24142" x="8813800" y="5000625"/>
          <p14:tracePt t="24166" x="8831263" y="5018088"/>
          <p14:tracePt t="24175" x="8840788" y="5037138"/>
          <p14:tracePt t="24182" x="8858250" y="5037138"/>
          <p14:tracePt t="24191" x="8875713" y="5045075"/>
          <p14:tracePt t="24207" x="8939213" y="5072063"/>
          <p14:tracePt t="24223" x="8966200" y="5072063"/>
          <p14:tracePt t="24257" x="8974138" y="5072063"/>
          <p14:tracePt t="24274" x="8983663" y="5072063"/>
          <p14:tracePt t="24290" x="8991600" y="5072063"/>
          <p14:tracePt t="24307" x="9001125" y="5072063"/>
          <p14:tracePt t="24323" x="9001125" y="5062538"/>
          <p14:tracePt t="24340" x="9010650" y="5062538"/>
          <p14:tracePt t="24357" x="9010650" y="5054600"/>
          <p14:tracePt t="24374" x="9010650" y="5018088"/>
          <p14:tracePt t="24390" x="9010650" y="5010150"/>
          <p14:tracePt t="24423" x="9001125" y="5010150"/>
          <p14:tracePt t="24440" x="8983663" y="5010150"/>
          <p14:tracePt t="24457" x="8974138" y="5010150"/>
          <p14:tracePt t="24474" x="8956675" y="5010150"/>
          <p14:tracePt t="24507" x="8947150" y="5000625"/>
          <p14:tracePt t="24702" x="8966200" y="4991100"/>
          <p14:tracePt t="24710" x="8974138" y="4983163"/>
          <p14:tracePt t="24718" x="9001125" y="4983163"/>
          <p14:tracePt t="24727" x="9028113" y="4973638"/>
          <p14:tracePt t="24741" x="9037638" y="4973638"/>
          <p14:tracePt t="24757" x="9082088" y="4956175"/>
          <p14:tracePt t="24775" x="9090025" y="4956175"/>
          <p14:tracePt t="24838" x="9099550" y="4956175"/>
          <p14:tracePt t="24878" x="9117013" y="4956175"/>
          <p14:tracePt t="24894" x="9134475" y="4956175"/>
          <p14:tracePt t="24902" x="9144000" y="4956175"/>
          <p14:tracePt t="24919" x="9161463" y="4956175"/>
          <p14:tracePt t="24927" x="9170988" y="4956175"/>
          <p14:tracePt t="24950" x="9180513" y="4956175"/>
          <p14:tracePt t="24959" x="9197975" y="4946650"/>
          <p14:tracePt t="24975" x="9224963" y="4946650"/>
          <p14:tracePt t="24991" x="9269413" y="4946650"/>
          <p14:tracePt t="25008" x="9331325" y="4946650"/>
          <p14:tracePt t="25024" x="9375775" y="4946650"/>
          <p14:tracePt t="25041" x="9412288" y="4946650"/>
          <p14:tracePt t="25058" x="9474200" y="4946650"/>
          <p14:tracePt t="25075" x="9563100" y="4946650"/>
          <p14:tracePt t="25091" x="9617075" y="4946650"/>
          <p14:tracePt t="25108" x="9634538" y="4946650"/>
          <p14:tracePt t="25124" x="9644063" y="4946650"/>
          <p14:tracePt t="25215" x="9644063" y="4938713"/>
          <p14:tracePt t="25247" x="9653588" y="4938713"/>
          <p14:tracePt t="25279" x="9661525" y="4938713"/>
          <p14:tracePt t="25391" x="9671050" y="4929188"/>
          <p14:tracePt t="25423" x="9671050" y="4919663"/>
          <p14:tracePt t="25439" x="9680575" y="4894263"/>
          <p14:tracePt t="25455" x="9698038" y="4894263"/>
          <p14:tracePt t="25463" x="9705975" y="4894263"/>
          <p14:tracePt t="25475" x="9715500" y="4894263"/>
          <p14:tracePt t="25491" x="9732963" y="4894263"/>
          <p14:tracePt t="25509" x="9752013" y="4894263"/>
          <p14:tracePt t="25525" x="9759950" y="4894263"/>
          <p14:tracePt t="25567" x="9777413" y="4884738"/>
          <p14:tracePt t="25583" x="9786938" y="4884738"/>
          <p14:tracePt t="25591" x="9804400" y="4867275"/>
          <p14:tracePt t="25607" x="9813925" y="4867275"/>
          <p14:tracePt t="25631" x="9823450" y="4867275"/>
          <p14:tracePt t="25647" x="9831388" y="4867275"/>
          <p14:tracePt t="25663" x="9840913" y="4867275"/>
          <p14:tracePt t="26031" x="9831388" y="4867275"/>
          <p14:tracePt t="26039" x="9823450" y="4867275"/>
          <p14:tracePt t="26047" x="9813925" y="4867275"/>
          <p14:tracePt t="26059" x="9777413" y="4867275"/>
          <p14:tracePt t="26075" x="9680575" y="4867275"/>
          <p14:tracePt t="26092" x="9563100" y="4867275"/>
          <p14:tracePt t="26109" x="9385300" y="4867275"/>
          <p14:tracePt t="26125" x="9134475" y="4867275"/>
          <p14:tracePt t="26142" x="8705850" y="4840288"/>
          <p14:tracePt t="26159" x="8010525" y="4732338"/>
          <p14:tracePt t="26175" x="7500938" y="4670425"/>
          <p14:tracePt t="26192" x="6938963" y="4660900"/>
          <p14:tracePt t="26209" x="6357938" y="4660900"/>
          <p14:tracePt t="26225" x="5697538" y="4660900"/>
          <p14:tracePt t="26242" x="4946650" y="4660900"/>
          <p14:tracePt t="26259" x="4224338" y="4660900"/>
          <p14:tracePt t="26275" x="3348038" y="4660900"/>
          <p14:tracePt t="26292" x="2465388" y="4589463"/>
          <p14:tracePt t="26309" x="1571625" y="4473575"/>
          <p14:tracePt t="26325" x="608013" y="4330700"/>
          <p14:tracePt t="26342" x="0" y="4224338"/>
          <p14:tracePt t="26359" x="0" y="4214813"/>
          <p14:tracePt t="26447" x="0" y="4205288"/>
          <p14:tracePt t="26455" x="0" y="4179888"/>
          <p14:tracePt t="26463" x="0" y="4160838"/>
          <p14:tracePt t="26475" x="0" y="4098925"/>
          <p14:tracePt t="26492" x="0" y="3965575"/>
          <p14:tracePt t="26510" x="0" y="3840163"/>
          <p14:tracePt t="26526" x="0" y="3776663"/>
          <p14:tracePt t="26542" x="0" y="3697288"/>
          <p14:tracePt t="26559" x="0" y="3554413"/>
          <p14:tracePt t="26576" x="0" y="3455988"/>
          <p14:tracePt t="26593" x="0" y="3411538"/>
          <p14:tracePt t="26609" x="0" y="3402013"/>
          <p14:tracePt t="26655" x="0" y="3394075"/>
          <p14:tracePt t="26671" x="0" y="3375025"/>
          <p14:tracePt t="26799" x="0" y="3367088"/>
          <p14:tracePt t="26807" x="0" y="3348038"/>
          <p14:tracePt t="26815" x="0" y="3322638"/>
          <p14:tracePt t="26826" x="0" y="3295650"/>
          <p14:tracePt t="26842" x="17463" y="3232150"/>
          <p14:tracePt t="26859" x="26988" y="3205163"/>
          <p14:tracePt t="26876" x="36513" y="3179763"/>
          <p14:tracePt t="26892" x="53975" y="3179763"/>
          <p14:tracePt t="26909" x="142875" y="3197225"/>
          <p14:tracePt t="26926" x="322263" y="3295650"/>
          <p14:tracePt t="26942" x="704850" y="3527425"/>
          <p14:tracePt t="26959" x="1554163" y="3956050"/>
          <p14:tracePt t="26976" x="2143125" y="4152900"/>
          <p14:tracePt t="26993" x="2705100" y="4259263"/>
          <p14:tracePt t="27009" x="3411538" y="4384675"/>
          <p14:tracePt t="27026" x="4143375" y="4500563"/>
          <p14:tracePt t="27042" x="4875213" y="4616450"/>
          <p14:tracePt t="27059" x="5367338" y="4679950"/>
          <p14:tracePt t="27076" x="5751513" y="4724400"/>
          <p14:tracePt t="27093" x="6000750" y="4795838"/>
          <p14:tracePt t="27110" x="6153150" y="4840288"/>
          <p14:tracePt t="27126" x="6269038" y="4867275"/>
          <p14:tracePt t="27143" x="6419850" y="4946650"/>
          <p14:tracePt t="27160" x="6634163" y="5037138"/>
          <p14:tracePt t="27176" x="6759575" y="5081588"/>
          <p14:tracePt t="27193" x="6956425" y="5133975"/>
          <p14:tracePt t="27210" x="7108825" y="5143500"/>
          <p14:tracePt t="27226" x="7215188" y="5143500"/>
          <p14:tracePt t="27243" x="7375525" y="5143500"/>
          <p14:tracePt t="27260" x="7510463" y="5143500"/>
          <p14:tracePt t="27276" x="7581900" y="5089525"/>
          <p14:tracePt t="27310" x="7589838" y="5081588"/>
          <p14:tracePt t="27440" x="7581900" y="5081588"/>
          <p14:tracePt t="27448" x="7572375" y="5081588"/>
          <p14:tracePt t="27464" x="7554913" y="5081588"/>
          <p14:tracePt t="27476" x="7527925" y="5081588"/>
          <p14:tracePt t="27493" x="7473950" y="5081588"/>
          <p14:tracePt t="27510" x="7429500" y="5081588"/>
          <p14:tracePt t="27526" x="7402513" y="5081588"/>
          <p14:tracePt t="27543" x="7358063" y="5081588"/>
          <p14:tracePt t="27560" x="7323138" y="5072063"/>
          <p14:tracePt t="27576" x="7286625" y="5062538"/>
          <p14:tracePt t="27593" x="7259638" y="5054600"/>
          <p14:tracePt t="27610" x="7215188" y="5027613"/>
          <p14:tracePt t="27626" x="7170738" y="5010150"/>
          <p14:tracePt t="27643" x="7116763" y="4991100"/>
          <p14:tracePt t="27660" x="7081838" y="4973638"/>
          <p14:tracePt t="27676" x="7072313" y="4965700"/>
          <p14:tracePt t="27693" x="7054850" y="4956175"/>
          <p14:tracePt t="27726" x="7045325" y="4956175"/>
          <p14:tracePt t="27743" x="7027863" y="4946650"/>
          <p14:tracePt t="27760" x="7010400" y="4938713"/>
          <p14:tracePt t="27777" x="6991350" y="4919663"/>
          <p14:tracePt t="27793" x="6938963" y="4902200"/>
          <p14:tracePt t="27810" x="6884988" y="4884738"/>
          <p14:tracePt t="27827" x="6831013" y="4857750"/>
          <p14:tracePt t="27843" x="6796088" y="4857750"/>
          <p14:tracePt t="27860" x="6724650" y="4830763"/>
          <p14:tracePt t="27877" x="6680200" y="4822825"/>
          <p14:tracePt t="27893" x="6643688" y="4813300"/>
          <p14:tracePt t="27910" x="6626225" y="4795838"/>
          <p14:tracePt t="28032" x="6616700" y="4795838"/>
          <p14:tracePt t="28528" x="6643688" y="4795838"/>
          <p14:tracePt t="28536" x="6680200" y="4795838"/>
          <p14:tracePt t="28545" x="6697663" y="4795838"/>
          <p14:tracePt t="28561" x="6742113" y="4795838"/>
          <p14:tracePt t="28577" x="6786563" y="4795838"/>
          <p14:tracePt t="28594" x="6804025" y="4795838"/>
          <p14:tracePt t="28944" x="6813550" y="4795838"/>
          <p14:tracePt t="28952" x="6813550" y="4786313"/>
          <p14:tracePt t="28968" x="6796088" y="4786313"/>
          <p14:tracePt t="28978" x="6777038" y="4786313"/>
          <p14:tracePt t="28995" x="6751638" y="4776788"/>
          <p14:tracePt t="29028" x="6742113" y="4768850"/>
          <p14:tracePt t="29044" x="6724650" y="4768850"/>
          <p14:tracePt t="29065" x="6715125" y="4759325"/>
          <p14:tracePt t="29078" x="6705600" y="4759325"/>
          <p14:tracePt t="29094" x="6688138" y="4751388"/>
          <p14:tracePt t="29120" x="6680200" y="4751388"/>
          <p14:tracePt t="29129" x="6670675" y="4751388"/>
          <p14:tracePt t="29145" x="6661150" y="4741863"/>
          <p14:tracePt t="29161" x="6634163" y="4732338"/>
          <p14:tracePt t="29178" x="6608763" y="4724400"/>
          <p14:tracePt t="29194" x="6581775" y="4705350"/>
          <p14:tracePt t="29211" x="6554788" y="4705350"/>
          <p14:tracePt t="29244" x="6545263" y="4697413"/>
          <p14:tracePt t="29261" x="6537325" y="4697413"/>
          <p14:tracePt t="29278" x="6527800" y="4697413"/>
          <p14:tracePt t="29294" x="6518275" y="4697413"/>
          <p14:tracePt t="29311" x="6510338" y="4687888"/>
          <p14:tracePt t="29537" x="6500813" y="4679950"/>
          <p14:tracePt t="29689" x="6527800" y="4679950"/>
          <p14:tracePt t="29697" x="6599238" y="4687888"/>
          <p14:tracePt t="29705" x="6742113" y="4751388"/>
          <p14:tracePt t="29713" x="6919913" y="4822825"/>
          <p14:tracePt t="29728" x="7251700" y="4956175"/>
          <p14:tracePt t="29745" x="7661275" y="5054600"/>
          <p14:tracePt t="29762" x="8116888" y="5180013"/>
          <p14:tracePt t="29778" x="8483600" y="5276850"/>
          <p14:tracePt t="29795" x="8724900" y="5357813"/>
          <p14:tracePt t="29812" x="8902700" y="5411788"/>
          <p14:tracePt t="29828" x="9063038" y="5456238"/>
          <p14:tracePt t="29845" x="9180513" y="5456238"/>
          <p14:tracePt t="29862" x="9232900" y="5456238"/>
          <p14:tracePt t="29878" x="9251950" y="5456238"/>
          <p14:tracePt t="29953" x="9259888" y="5456238"/>
          <p14:tracePt t="29961" x="9259888" y="5446713"/>
          <p14:tracePt t="29969" x="9259888" y="5438775"/>
          <p14:tracePt t="29979" x="9259888" y="5429250"/>
          <p14:tracePt t="29995" x="9232900" y="5367338"/>
          <p14:tracePt t="30012" x="9197975" y="5340350"/>
          <p14:tracePt t="30028" x="9134475" y="5268913"/>
          <p14:tracePt t="30045" x="9045575" y="5224463"/>
          <p14:tracePt t="30062" x="8983663" y="5160963"/>
          <p14:tracePt t="30079" x="8912225" y="5126038"/>
          <p14:tracePt t="30095" x="8840788" y="5081588"/>
          <p14:tracePt t="30113" x="8732838" y="5054600"/>
          <p14:tracePt t="30129" x="8653463" y="5027613"/>
          <p14:tracePt t="30145" x="8572500" y="5010150"/>
          <p14:tracePt t="30162" x="8474075" y="4991100"/>
          <p14:tracePt t="30179" x="8348663" y="4973638"/>
          <p14:tracePt t="30195" x="8259763" y="4965700"/>
          <p14:tracePt t="30212" x="8153400" y="4956175"/>
          <p14:tracePt t="30229" x="8089900" y="4956175"/>
          <p14:tracePt t="30245" x="8054975" y="4956175"/>
          <p14:tracePt t="30337" x="8045450" y="4956175"/>
          <p14:tracePt t="30345" x="8027988" y="4956175"/>
          <p14:tracePt t="30353" x="8018463" y="4956175"/>
          <p14:tracePt t="30362" x="8001000" y="4956175"/>
          <p14:tracePt t="30379" x="7966075" y="4956175"/>
          <p14:tracePt t="30395" x="7939088" y="4956175"/>
          <p14:tracePt t="30412" x="7920038" y="4956175"/>
          <p14:tracePt t="30429" x="7902575" y="4956175"/>
          <p14:tracePt t="30446" x="7875588" y="4956175"/>
          <p14:tracePt t="30462" x="7786688" y="4946650"/>
          <p14:tracePt t="30479" x="7680325" y="4929188"/>
          <p14:tracePt t="30496" x="7518400" y="4929188"/>
          <p14:tracePt t="30513" x="7153275" y="4929188"/>
          <p14:tracePt t="30529" x="6858000" y="4929188"/>
          <p14:tracePt t="30546" x="6491288" y="4929188"/>
          <p14:tracePt t="30562" x="6197600" y="4929188"/>
          <p14:tracePt t="30579" x="5902325" y="4929188"/>
          <p14:tracePt t="30596" x="5643563" y="4929188"/>
          <p14:tracePt t="30613" x="5384800" y="4929188"/>
          <p14:tracePt t="30629" x="5062538" y="4929188"/>
          <p14:tracePt t="30646" x="4786313" y="4929188"/>
          <p14:tracePt t="30662" x="4537075" y="4929188"/>
          <p14:tracePt t="30680" x="4303713" y="4929188"/>
          <p14:tracePt t="30696" x="4054475" y="4929188"/>
          <p14:tracePt t="30713" x="3581400" y="5037138"/>
          <p14:tracePt t="30729" x="3205163" y="5170488"/>
          <p14:tracePt t="30746" x="2901950" y="5330825"/>
          <p14:tracePt t="30762" x="2598738" y="5500688"/>
          <p14:tracePt t="30780" x="2393950" y="5589588"/>
          <p14:tracePt t="30796" x="2251075" y="5643563"/>
          <p14:tracePt t="30813" x="2152650" y="5688013"/>
          <p14:tracePt t="30829" x="2081213" y="5732463"/>
          <p14:tracePt t="30846" x="2027238" y="5776913"/>
          <p14:tracePt t="30863" x="1982788" y="5840413"/>
          <p14:tracePt t="30880" x="1946275" y="5911850"/>
          <p14:tracePt t="30896" x="1928813" y="5973763"/>
          <p14:tracePt t="30913" x="1901825" y="6054725"/>
          <p14:tracePt t="30929" x="1893888" y="6116638"/>
          <p14:tracePt t="30946" x="1866900" y="6153150"/>
          <p14:tracePt t="30963" x="1857375" y="6197600"/>
          <p14:tracePt t="30980" x="1847850" y="6224588"/>
          <p14:tracePt t="31017" x="1847850" y="6242050"/>
          <p14:tracePt t="31281" x="1847850" y="6251575"/>
          <p14:tracePt t="31289" x="1901825" y="6251575"/>
          <p14:tracePt t="31298" x="1973263" y="6251575"/>
          <p14:tracePt t="31313" x="2187575" y="6251575"/>
          <p14:tracePt t="31330" x="2465388" y="6251575"/>
          <p14:tracePt t="31347" x="2830513" y="6251575"/>
          <p14:tracePt t="31363" x="3295650" y="6251575"/>
          <p14:tracePt t="31380" x="3786188" y="6251575"/>
          <p14:tracePt t="31396" x="4108450" y="6251575"/>
          <p14:tracePt t="31413" x="4402138" y="6251575"/>
          <p14:tracePt t="31430" x="4625975" y="6251575"/>
          <p14:tracePt t="31446" x="4795838" y="6242050"/>
          <p14:tracePt t="31463" x="4894263" y="6224588"/>
          <p14:tracePt t="31480" x="4938713" y="6215063"/>
          <p14:tracePt t="31496" x="4946650" y="6205538"/>
          <p14:tracePt t="31513" x="4956175" y="6197600"/>
          <p14:tracePt t="31538" x="4965700" y="6197600"/>
          <p14:tracePt t="31546" x="4973638" y="6197600"/>
          <p14:tracePt t="31563" x="4983163" y="6180138"/>
          <p14:tracePt t="31580" x="5000625" y="6170613"/>
          <p14:tracePt t="31596" x="5037138" y="6143625"/>
          <p14:tracePt t="31613" x="5037138" y="6134100"/>
          <p14:tracePt t="31630" x="5054600" y="6116638"/>
          <p14:tracePt t="31874" x="5072063" y="6116638"/>
          <p14:tracePt t="31882" x="5099050" y="6116638"/>
          <p14:tracePt t="31890" x="5133975" y="6116638"/>
          <p14:tracePt t="31898" x="5197475" y="6126163"/>
          <p14:tracePt t="31914" x="5357813" y="6170613"/>
          <p14:tracePt t="31930" x="5643563" y="6232525"/>
          <p14:tracePt t="31947" x="5965825" y="6286500"/>
          <p14:tracePt t="31964" x="6242050" y="6313488"/>
          <p14:tracePt t="31981" x="6545263" y="6313488"/>
          <p14:tracePt t="31997" x="6715125" y="6313488"/>
          <p14:tracePt t="32013" x="6867525" y="6313488"/>
          <p14:tracePt t="32030" x="7000875" y="6296025"/>
          <p14:tracePt t="32047" x="7072313" y="6296025"/>
          <p14:tracePt t="32064" x="7099300" y="6286500"/>
          <p14:tracePt t="32081" x="7108825" y="6286500"/>
          <p14:tracePt t="32330" x="7116763" y="6286500"/>
          <p14:tracePt t="32338" x="7134225" y="6286500"/>
          <p14:tracePt t="32347" x="7161213" y="6286500"/>
          <p14:tracePt t="32364" x="7251700" y="6286500"/>
          <p14:tracePt t="32381" x="7446963" y="6286500"/>
          <p14:tracePt t="32397" x="7680325" y="6286500"/>
          <p14:tracePt t="32414" x="7929563" y="6286500"/>
          <p14:tracePt t="32431" x="8188325" y="6286500"/>
          <p14:tracePt t="32447" x="8429625" y="6286500"/>
          <p14:tracePt t="32464" x="8582025" y="6286500"/>
          <p14:tracePt t="32481" x="8697913" y="6286500"/>
          <p14:tracePt t="32497" x="8732838" y="6286500"/>
          <p14:tracePt t="32514" x="8751888" y="6276975"/>
          <p14:tracePt t="32531" x="8759825" y="6276975"/>
          <p14:tracePt t="32564" x="8777288" y="6276975"/>
          <p14:tracePt t="32581" x="8786813" y="6276975"/>
          <p14:tracePt t="32597" x="8813800" y="6276975"/>
          <p14:tracePt t="32614" x="8858250" y="6259513"/>
          <p14:tracePt t="32631" x="8947150" y="6242050"/>
          <p14:tracePt t="32647" x="9028113" y="6215063"/>
          <p14:tracePt t="32664" x="9090025" y="6197600"/>
          <p14:tracePt t="32681" x="9153525" y="6180138"/>
          <p14:tracePt t="32698" x="9224963" y="6161088"/>
          <p14:tracePt t="32714" x="9251950" y="6153150"/>
          <p14:tracePt t="32731" x="9277350" y="6143625"/>
          <p14:tracePt t="32748" x="9286875" y="6143625"/>
          <p14:tracePt t="32764" x="9313863" y="6143625"/>
          <p14:tracePt t="32781" x="9340850" y="6143625"/>
          <p14:tracePt t="32797" x="9402763" y="6143625"/>
          <p14:tracePt t="32814" x="9466263" y="6143625"/>
          <p14:tracePt t="32831" x="9474200" y="6143625"/>
          <p14:tracePt t="32848" x="9491663" y="6143625"/>
          <p14:tracePt t="32922" x="9501188" y="6143625"/>
          <p14:tracePt t="33138" x="9491663" y="6161088"/>
          <p14:tracePt t="33146" x="9439275" y="6161088"/>
          <p14:tracePt t="33154" x="9367838" y="6180138"/>
          <p14:tracePt t="33165" x="9313863" y="6188075"/>
          <p14:tracePt t="33181" x="9072563" y="6188075"/>
          <p14:tracePt t="33198" x="8732838" y="6188075"/>
          <p14:tracePt t="33215" x="8323263" y="6188075"/>
          <p14:tracePt t="33231" x="7796213" y="6153150"/>
          <p14:tracePt t="33248" x="7170738" y="6072188"/>
          <p14:tracePt t="33265" x="6438900" y="5973763"/>
          <p14:tracePt t="33281" x="5670550" y="5894388"/>
          <p14:tracePt t="33298" x="4776788" y="5894388"/>
          <p14:tracePt t="33315" x="4357688" y="5894388"/>
          <p14:tracePt t="33331" x="4044950" y="5919788"/>
          <p14:tracePt t="33348" x="3840163" y="5973763"/>
          <p14:tracePt t="33365" x="3768725" y="5991225"/>
          <p14:tracePt t="33382" x="3741738" y="6010275"/>
          <p14:tracePt t="33415" x="3732213" y="6018213"/>
          <p14:tracePt t="33432" x="3724275" y="6018213"/>
          <p14:tracePt t="33448" x="3697288" y="6045200"/>
          <p14:tracePt t="33450" x="3687763" y="6045200"/>
          <p14:tracePt t="33465" x="3660775" y="6054725"/>
          <p14:tracePt t="33482" x="3625850" y="6062663"/>
          <p14:tracePt t="33498" x="3455988" y="6089650"/>
          <p14:tracePt t="33515" x="3313113" y="6089650"/>
          <p14:tracePt t="33532" x="3108325" y="6108700"/>
          <p14:tracePt t="33548" x="2919413" y="6108700"/>
          <p14:tracePt t="33565" x="2803525" y="6116638"/>
          <p14:tracePt t="33582" x="2795588" y="6126163"/>
          <p14:tracePt t="33598" x="2786063" y="6126163"/>
          <p14:tracePt t="33827" x="2795588" y="6126163"/>
          <p14:tracePt t="33835" x="2803525" y="6126163"/>
          <p14:tracePt t="33843" x="2822575" y="6126163"/>
          <p14:tracePt t="33851" x="2840038" y="6134100"/>
          <p14:tracePt t="33867" x="2857500" y="6134100"/>
          <p14:tracePt t="33882" x="2874963" y="6134100"/>
          <p14:tracePt t="33898" x="2884488" y="6143625"/>
          <p14:tracePt t="33931" x="2894013" y="6143625"/>
          <p14:tracePt t="33939" x="2901950" y="6153150"/>
          <p14:tracePt t="33949" x="2911475" y="6153150"/>
          <p14:tracePt t="33965" x="2955925" y="6188075"/>
          <p14:tracePt t="33982" x="3054350" y="6224588"/>
          <p14:tracePt t="33999" x="3232150" y="6276975"/>
          <p14:tracePt t="34015" x="3536950" y="6340475"/>
          <p14:tracePt t="34032" x="4054475" y="6429375"/>
          <p14:tracePt t="34049" x="4687888" y="6456363"/>
          <p14:tracePt t="34066" x="5133975" y="6456363"/>
          <p14:tracePt t="34082" x="5429250" y="6456363"/>
          <p14:tracePt t="34099" x="5465763" y="6456363"/>
          <p14:tracePt t="34155" x="5473700" y="6456363"/>
          <p14:tracePt t="34171" x="5483225" y="6456363"/>
          <p14:tracePt t="34179" x="5491163" y="6456363"/>
          <p14:tracePt t="34187" x="5500688" y="6446838"/>
          <p14:tracePt t="34199" x="5518150" y="6438900"/>
          <p14:tracePt t="34215" x="5545138" y="6419850"/>
          <p14:tracePt t="34232" x="5554663" y="6411913"/>
          <p14:tracePt t="34249" x="5562600" y="6402388"/>
          <p14:tracePt t="34266" x="5572125" y="6402388"/>
          <p14:tracePt t="34300" x="5572125" y="6394450"/>
          <p14:tracePt t="34316" x="5608638" y="6375400"/>
          <p14:tracePt t="34332" x="5670550" y="6340475"/>
          <p14:tracePt t="34349" x="5803900" y="6296025"/>
          <p14:tracePt t="34366" x="6000750" y="6251575"/>
          <p14:tracePt t="34382" x="6232525" y="6215063"/>
          <p14:tracePt t="34399" x="6456363" y="6180138"/>
          <p14:tracePt t="34416" x="6661150" y="6170613"/>
          <p14:tracePt t="34432" x="6796088" y="6153150"/>
          <p14:tracePt t="34449" x="6902450" y="6153150"/>
          <p14:tracePt t="34451" x="6919913" y="6153150"/>
          <p14:tracePt t="34466" x="6956425" y="6153150"/>
          <p14:tracePt t="34483" x="6983413" y="6143625"/>
          <p14:tracePt t="34499" x="7018338" y="6134100"/>
          <p14:tracePt t="34516" x="7045325" y="6134100"/>
          <p14:tracePt t="34532" x="7072313" y="6134100"/>
          <p14:tracePt t="34549" x="7099300" y="6116638"/>
          <p14:tracePt t="34566" x="7116763" y="6116638"/>
          <p14:tracePt t="34582" x="7126288" y="6108700"/>
          <p14:tracePt t="34599" x="7143750" y="6099175"/>
          <p14:tracePt t="34616" x="7143750" y="6089650"/>
          <p14:tracePt t="34632" x="7153275" y="6089650"/>
          <p14:tracePt t="34649" x="7153275" y="6081713"/>
          <p14:tracePt t="34666" x="7153275" y="6072188"/>
          <p14:tracePt t="34683" x="7126288" y="6054725"/>
          <p14:tracePt t="34716" x="7108825" y="6054725"/>
          <p14:tracePt t="34779" x="7099300" y="6045200"/>
          <p14:tracePt t="34899" x="7099300" y="6037263"/>
          <p14:tracePt t="34915" x="7099300" y="6027738"/>
          <p14:tracePt t="34995" x="7099300" y="6018213"/>
          <p14:tracePt t="35083" x="7099300" y="6010275"/>
          <p14:tracePt t="35123" x="7089775" y="6010275"/>
          <p14:tracePt t="35131" x="7081838" y="6010275"/>
          <p14:tracePt t="35139" x="7072313" y="6010275"/>
          <p14:tracePt t="35155" x="7062788" y="6010275"/>
          <p14:tracePt t="35187" x="7054850" y="6010275"/>
          <p14:tracePt t="35195" x="7045325" y="6000750"/>
          <p14:tracePt t="35307" x="7037388" y="6000750"/>
          <p14:tracePt t="35867" x="7045325" y="6000750"/>
          <p14:tracePt t="35875" x="7054850" y="6000750"/>
          <p14:tracePt t="35884" x="7072313" y="6000750"/>
          <p14:tracePt t="35900" x="7081838" y="6010275"/>
          <p14:tracePt t="35917" x="7089775" y="6010275"/>
          <p14:tracePt t="35934" x="7089775" y="6018213"/>
          <p14:tracePt t="36236" x="7099300" y="6018213"/>
          <p14:tracePt t="36244" x="7099300" y="6010275"/>
          <p14:tracePt t="36252" x="7099300" y="6000750"/>
          <p14:tracePt t="36268" x="7099300" y="5973763"/>
          <p14:tracePt t="36284" x="7099300" y="5956300"/>
          <p14:tracePt t="36420" x="7089775" y="5956300"/>
          <p14:tracePt t="36580" x="7089775" y="5965825"/>
          <p14:tracePt t="36596" x="7089775" y="5973763"/>
          <p14:tracePt t="36684" x="7081838" y="5983288"/>
          <p14:tracePt t="36884" x="7072313" y="5983288"/>
          <p14:tracePt t="36892" x="7062788" y="5983288"/>
          <p14:tracePt t="36901" x="7054850" y="5983288"/>
          <p14:tracePt t="36918" x="7045325" y="5983288"/>
          <p14:tracePt t="36934" x="7027863" y="5983288"/>
          <p14:tracePt t="36951" x="6983413" y="5983288"/>
          <p14:tracePt t="36968" x="6919913" y="5983288"/>
          <p14:tracePt t="36984" x="6796088" y="5983288"/>
          <p14:tracePt t="37001" x="6653213" y="5983288"/>
          <p14:tracePt t="37018" x="6473825" y="5983288"/>
          <p14:tracePt t="37034" x="6259513" y="5983288"/>
          <p14:tracePt t="37051" x="6018213" y="5983288"/>
          <p14:tracePt t="37068" x="5670550" y="6018213"/>
          <p14:tracePt t="37085" x="5438775" y="6054725"/>
          <p14:tracePt t="37101" x="5197475" y="6081713"/>
          <p14:tracePt t="37118" x="4983163" y="6126163"/>
          <p14:tracePt t="37134" x="4741863" y="6161088"/>
          <p14:tracePt t="37151" x="4518025" y="6215063"/>
          <p14:tracePt t="37168" x="4330700" y="6224588"/>
          <p14:tracePt t="37185" x="4143375" y="6224588"/>
          <p14:tracePt t="37201" x="3973513" y="6224588"/>
          <p14:tracePt t="37218" x="3848100" y="6215063"/>
          <p14:tracePt t="37235" x="3776663" y="6197600"/>
          <p14:tracePt t="37251" x="3714750" y="6170613"/>
          <p14:tracePt t="37268" x="3616325" y="6099175"/>
          <p14:tracePt t="37285" x="3482975" y="5991225"/>
          <p14:tracePt t="37301" x="3340100" y="5884863"/>
          <p14:tracePt t="37318" x="3214688" y="5732463"/>
          <p14:tracePt t="37335" x="3071813" y="5572125"/>
          <p14:tracePt t="37351" x="2938463" y="5375275"/>
          <p14:tracePt t="37368" x="2803525" y="5180013"/>
          <p14:tracePt t="37385" x="2660650" y="4946650"/>
          <p14:tracePt t="37401" x="2571750" y="4741863"/>
          <p14:tracePt t="37418" x="2517775" y="4545013"/>
          <p14:tracePt t="37435" x="2500313" y="4384675"/>
          <p14:tracePt t="37452" x="2465388" y="4197350"/>
          <p14:tracePt t="37468" x="2438400" y="4089400"/>
          <p14:tracePt t="37485" x="2393950" y="3938588"/>
          <p14:tracePt t="37501" x="2357438" y="3776663"/>
          <p14:tracePt t="37518" x="2330450" y="3687763"/>
          <p14:tracePt t="37535" x="2303463" y="3571875"/>
          <p14:tracePt t="37551" x="2286000" y="3490913"/>
          <p14:tracePt t="37569" x="2286000" y="3429000"/>
          <p14:tracePt t="37585" x="2276475" y="3357563"/>
          <p14:tracePt t="37602" x="2268538" y="3303588"/>
          <p14:tracePt t="37618" x="2241550" y="3224213"/>
          <p14:tracePt t="37635" x="2224088" y="3160713"/>
          <p14:tracePt t="37651" x="2214563" y="3098800"/>
          <p14:tracePt t="37669" x="2187575" y="3017838"/>
          <p14:tracePt t="37685" x="2179638" y="2982913"/>
          <p14:tracePt t="37702" x="2160588" y="2938463"/>
          <p14:tracePt t="37718" x="2143125" y="2901950"/>
          <p14:tracePt t="37735" x="2116138" y="2847975"/>
          <p14:tracePt t="37752" x="2044700" y="2741613"/>
          <p14:tracePt t="37769" x="1982788" y="2679700"/>
          <p14:tracePt t="37785" x="1901825" y="2616200"/>
          <p14:tracePt t="37802" x="1822450" y="2589213"/>
          <p14:tracePt t="37818" x="1758950" y="2581275"/>
          <p14:tracePt t="37835" x="1714500" y="2581275"/>
          <p14:tracePt t="37852" x="1643063" y="2608263"/>
          <p14:tracePt t="37869" x="1509713" y="2724150"/>
          <p14:tracePt t="37885" x="1428750" y="2795588"/>
          <p14:tracePt t="37902" x="1357313" y="2867025"/>
          <p14:tracePt t="37919" x="1268413" y="2946400"/>
          <p14:tracePt t="37935" x="1196975" y="3062288"/>
          <p14:tracePt t="37952" x="1116013" y="3241675"/>
          <p14:tracePt t="37969" x="1081088" y="3482975"/>
          <p14:tracePt t="37985" x="1054100" y="3714750"/>
          <p14:tracePt t="38002" x="1054100" y="3965575"/>
          <p14:tracePt t="38019" x="1017588" y="4295775"/>
          <p14:tracePt t="38035" x="990600" y="4608513"/>
          <p14:tracePt t="38053" x="965200" y="5010150"/>
          <p14:tracePt t="38069" x="965200" y="5276850"/>
          <p14:tracePt t="38085" x="965200" y="5518150"/>
          <p14:tracePt t="38102" x="965200" y="5715000"/>
          <p14:tracePt t="38119" x="982663" y="5946775"/>
          <p14:tracePt t="38135" x="1071563" y="6180138"/>
          <p14:tracePt t="38152" x="1187450" y="6375400"/>
          <p14:tracePt t="38169" x="1339850" y="6545263"/>
          <p14:tracePt t="38269" x="2554288" y="6759575"/>
          <p14:tracePt t="38286" x="2874963" y="6527800"/>
          <p14:tracePt t="38302" x="3116263" y="6161088"/>
          <p14:tracePt t="38319" x="3268663" y="5697538"/>
          <p14:tracePt t="38335" x="3286125" y="5276850"/>
          <p14:tracePt t="38352" x="3286125" y="4911725"/>
          <p14:tracePt t="38369" x="3170238" y="4554538"/>
          <p14:tracePt t="38385" x="3062288" y="4303713"/>
          <p14:tracePt t="38402" x="2965450" y="4160838"/>
          <p14:tracePt t="38419" x="2867025" y="4081463"/>
          <p14:tracePt t="38436" x="2847975" y="4062413"/>
          <p14:tracePt t="38781" x="2847975" y="4054475"/>
          <p14:tracePt t="38789" x="2867025" y="4017963"/>
          <p14:tracePt t="38797" x="2928938" y="3938588"/>
          <p14:tracePt t="38805" x="2973388" y="3884613"/>
          <p14:tracePt t="38819" x="3071813" y="3732213"/>
          <p14:tracePt t="38836" x="3295650" y="3375025"/>
          <p14:tracePt t="38853" x="3660775" y="2874963"/>
          <p14:tracePt t="38870" x="3813175" y="2705100"/>
          <p14:tracePt t="38886" x="3911600" y="2608263"/>
          <p14:tracePt t="38903" x="4017963" y="2517775"/>
          <p14:tracePt t="38919" x="4116388" y="2473325"/>
          <p14:tracePt t="38936" x="4205288" y="2428875"/>
          <p14:tracePt t="38954" x="4276725" y="2393950"/>
          <p14:tracePt t="38970" x="4322763" y="2374900"/>
          <p14:tracePt t="38986" x="4394200" y="2366963"/>
          <p14:tracePt t="39003" x="4510088" y="2357438"/>
          <p14:tracePt t="39019" x="4714875" y="2357438"/>
          <p14:tracePt t="39036" x="4965700" y="2357438"/>
          <p14:tracePt t="39053" x="5357813" y="2322513"/>
          <p14:tracePt t="39070" x="5572125" y="2286000"/>
          <p14:tracePt t="39087" x="5688013" y="2259013"/>
          <p14:tracePt t="39103" x="5724525" y="2251075"/>
          <p14:tracePt t="39261" x="5732463" y="2251075"/>
          <p14:tracePt t="39285" x="5724525" y="2251075"/>
          <p14:tracePt t="39301" x="5705475" y="2251075"/>
          <p14:tracePt t="39309" x="5688013" y="2251075"/>
          <p14:tracePt t="39320" x="5661025" y="2251075"/>
          <p14:tracePt t="39337" x="5599113" y="2251075"/>
          <p14:tracePt t="39353" x="5510213" y="2251075"/>
          <p14:tracePt t="39370" x="5375275" y="2241550"/>
          <p14:tracePt t="39386" x="5205413" y="2224088"/>
          <p14:tracePt t="39403" x="5037138" y="2187575"/>
          <p14:tracePt t="39420" x="4848225" y="2179638"/>
          <p14:tracePt t="39437" x="4625975" y="2179638"/>
          <p14:tracePt t="39453" x="4527550" y="2179638"/>
          <p14:tracePt t="39471" x="4465638" y="2187575"/>
          <p14:tracePt t="39487" x="4394200" y="2214563"/>
          <p14:tracePt t="39503" x="4330700" y="2276475"/>
          <p14:tracePt t="39520" x="4276725" y="2322513"/>
          <p14:tracePt t="39536" x="4214813" y="2419350"/>
          <p14:tracePt t="39554" x="4152900" y="2490788"/>
          <p14:tracePt t="39570" x="4108450" y="2544763"/>
          <p14:tracePt t="39587" x="4081463" y="2589213"/>
          <p14:tracePt t="39603" x="4054475" y="2616200"/>
          <p14:tracePt t="39620" x="4044950" y="2660650"/>
          <p14:tracePt t="39637" x="3990975" y="2822575"/>
          <p14:tracePt t="39654" x="3946525" y="2990850"/>
          <p14:tracePt t="39670" x="3911600" y="3187700"/>
          <p14:tracePt t="39687" x="3875088" y="3375025"/>
          <p14:tracePt t="39703" x="3867150" y="3536950"/>
          <p14:tracePt t="39720" x="3867150" y="3679825"/>
          <p14:tracePt t="39737" x="3867150" y="3795713"/>
          <p14:tracePt t="39754" x="3867150" y="3929063"/>
          <p14:tracePt t="39771" x="3867150" y="4089400"/>
          <p14:tracePt t="39787" x="3867150" y="4295775"/>
          <p14:tracePt t="39804" x="3867150" y="4527550"/>
          <p14:tracePt t="39820" x="3867150" y="4732338"/>
          <p14:tracePt t="39838" x="3867150" y="5027613"/>
          <p14:tracePt t="39854" x="3867150" y="5197475"/>
          <p14:tracePt t="39871" x="3867150" y="5330825"/>
          <p14:tracePt t="39887" x="3884613" y="5465763"/>
          <p14:tracePt t="39904" x="3946525" y="5626100"/>
          <p14:tracePt t="39920" x="4037013" y="5822950"/>
          <p14:tracePt t="39937" x="4133850" y="6000750"/>
          <p14:tracePt t="39954" x="4232275" y="6134100"/>
          <p14:tracePt t="39971" x="4286250" y="6232525"/>
          <p14:tracePt t="39987" x="4322763" y="6269038"/>
          <p14:tracePt t="40004" x="4367213" y="6286500"/>
          <p14:tracePt t="40020" x="4384675" y="6303963"/>
          <p14:tracePt t="40037" x="4483100" y="6340475"/>
          <p14:tracePt t="40054" x="4608513" y="6348413"/>
          <p14:tracePt t="40071" x="4795838" y="6348413"/>
          <p14:tracePt t="40087" x="4938713" y="6348413"/>
          <p14:tracePt t="40104" x="5054600" y="6303963"/>
          <p14:tracePt t="40120" x="5160963" y="6188075"/>
          <p14:tracePt t="40137" x="5241925" y="6037263"/>
          <p14:tracePt t="40154" x="5322888" y="5857875"/>
          <p14:tracePt t="40171" x="5402263" y="5715000"/>
          <p14:tracePt t="40187" x="5446713" y="5581650"/>
          <p14:tracePt t="40204" x="5465763" y="5438775"/>
          <p14:tracePt t="40221" x="5483225" y="5268913"/>
          <p14:tracePt t="40238" x="5483225" y="5018088"/>
          <p14:tracePt t="40254" x="5483225" y="4848225"/>
          <p14:tracePt t="40271" x="5483225" y="4652963"/>
          <p14:tracePt t="40288" x="5500688" y="4456113"/>
          <p14:tracePt t="40304" x="5527675" y="4313238"/>
          <p14:tracePt t="40321" x="5545138" y="4179888"/>
          <p14:tracePt t="40337" x="5554663" y="4054475"/>
          <p14:tracePt t="40354" x="5581650" y="3919538"/>
          <p14:tracePt t="40371" x="5589588" y="3786188"/>
          <p14:tracePt t="40387" x="5634038" y="3625850"/>
          <p14:tracePt t="40404" x="5670550" y="3446463"/>
          <p14:tracePt t="40421" x="5680075" y="3268663"/>
          <p14:tracePt t="40438" x="5680075" y="3062288"/>
          <p14:tracePt t="40454" x="5680075" y="2955925"/>
          <p14:tracePt t="40471" x="5670550" y="2847975"/>
          <p14:tracePt t="40487" x="5653088" y="2741613"/>
          <p14:tracePt t="40504" x="5643563" y="2670175"/>
          <p14:tracePt t="40521" x="5634038" y="2589213"/>
          <p14:tracePt t="40537" x="5616575" y="2527300"/>
          <p14:tracePt t="40555" x="5599113" y="2482850"/>
          <p14:tracePt t="40571" x="5589588" y="2473325"/>
          <p14:tracePt t="40588" x="5589588" y="2465388"/>
          <p14:tracePt t="40604" x="5589588" y="2455863"/>
          <p14:tracePt t="40621" x="5581650" y="2438400"/>
          <p14:tracePt t="40638" x="5572125" y="2428875"/>
          <p14:tracePt t="40822" x="5545138" y="2438400"/>
          <p14:tracePt t="40830" x="5518150" y="2473325"/>
          <p14:tracePt t="40839" x="5483225" y="2527300"/>
          <p14:tracePt t="40854" x="5411788" y="2616200"/>
          <p14:tracePt t="40871" x="5313363" y="2776538"/>
          <p14:tracePt t="40888" x="5241925" y="2938463"/>
          <p14:tracePt t="40904" x="5170488" y="3098800"/>
          <p14:tracePt t="40921" x="5143500" y="3232150"/>
          <p14:tracePt t="40938" x="5126038" y="3295650"/>
          <p14:tracePt t="40955" x="5116513" y="3303588"/>
          <p14:tracePt t="40971" x="5116513" y="3322638"/>
          <p14:tracePt t="41006" x="5116513" y="3330575"/>
          <p14:tracePt t="41110" x="5099050" y="3340100"/>
          <p14:tracePt t="41118" x="5089525" y="3348038"/>
          <p14:tracePt t="41126" x="5081588" y="3348038"/>
          <p14:tracePt t="41138" x="5062538" y="3348038"/>
          <p14:tracePt t="41155" x="5010150" y="3357563"/>
          <p14:tracePt t="41171" x="4956175" y="3357563"/>
          <p14:tracePt t="41188" x="4857750" y="3357563"/>
          <p14:tracePt t="41205" x="4732338" y="3357563"/>
          <p14:tracePt t="41221" x="4572000" y="3357563"/>
          <p14:tracePt t="41238" x="4276725" y="3357563"/>
          <p14:tracePt t="41255" x="4062413" y="3357563"/>
          <p14:tracePt t="41272" x="3902075" y="3357563"/>
          <p14:tracePt t="41288" x="3741738" y="3375025"/>
          <p14:tracePt t="41305" x="3625850" y="3402013"/>
          <p14:tracePt t="41321" x="3473450" y="3411538"/>
          <p14:tracePt t="41338" x="3340100" y="3411538"/>
          <p14:tracePt t="41355" x="3197225" y="3411538"/>
          <p14:tracePt t="41372" x="3062288" y="3411538"/>
          <p14:tracePt t="41388" x="2938463" y="3411538"/>
          <p14:tracePt t="41405" x="2840038" y="3394075"/>
          <p14:tracePt t="41422" x="2732088" y="3357563"/>
          <p14:tracePt t="41438" x="2643188" y="3322638"/>
          <p14:tracePt t="41455" x="2554288" y="3313113"/>
          <p14:tracePt t="41472" x="2419350" y="3276600"/>
          <p14:tracePt t="41488" x="2295525" y="3268663"/>
          <p14:tracePt t="41505" x="2214563" y="3259138"/>
          <p14:tracePt t="41522" x="2125663" y="3259138"/>
          <p14:tracePt t="41538" x="2071688" y="3259138"/>
          <p14:tracePt t="41555" x="2044700" y="3259138"/>
          <p14:tracePt t="41572" x="2027238" y="3259138"/>
          <p14:tracePt t="41588" x="2017713" y="3259138"/>
          <p14:tracePt t="41605" x="2000250" y="3259138"/>
          <p14:tracePt t="41622" x="1965325" y="3259138"/>
          <p14:tracePt t="41638" x="1955800" y="3259138"/>
          <p14:tracePt t="41655" x="1938338" y="3259138"/>
          <p14:tracePt t="41672" x="1919288" y="3259138"/>
          <p14:tracePt t="41688" x="1901825" y="3259138"/>
          <p14:tracePt t="41705" x="1874838" y="3268663"/>
          <p14:tracePt t="41722" x="1857375" y="3276600"/>
          <p14:tracePt t="41738" x="1839913" y="3276600"/>
          <p14:tracePt t="41755" x="1812925" y="3303588"/>
          <p14:tracePt t="41772" x="1812925" y="3313113"/>
          <p14:tracePt t="41788" x="1803400" y="3330575"/>
          <p14:tracePt t="41805" x="1795463" y="3357563"/>
          <p14:tracePt t="41838" x="1795463" y="3375025"/>
          <p14:tracePt t="42343" x="1795463" y="3384550"/>
          <p14:tracePt t="42351" x="1822450" y="3384550"/>
          <p14:tracePt t="42359" x="1857375" y="3411538"/>
          <p14:tracePt t="42372" x="1955800" y="3429000"/>
          <p14:tracePt t="42389" x="2330450" y="3490913"/>
          <p14:tracePt t="42406" x="2919413" y="3581400"/>
          <p14:tracePt t="42423" x="3687763" y="3625850"/>
          <p14:tracePt t="42439" x="4027488" y="3625850"/>
          <p14:tracePt t="42456" x="4295775" y="3616325"/>
          <p14:tracePt t="42473" x="4537075" y="3598863"/>
          <p14:tracePt t="42489" x="4724400" y="3527425"/>
          <p14:tracePt t="42506" x="4786313" y="3509963"/>
          <p14:tracePt t="42522" x="4830763" y="3509963"/>
          <p14:tracePt t="42540" x="4857750" y="3490913"/>
          <p14:tracePt t="42556" x="4867275" y="3490913"/>
          <p14:tracePt t="42573" x="4875213" y="3490913"/>
          <p14:tracePt t="42589" x="4884738" y="3482975"/>
          <p14:tracePt t="42606" x="4911725" y="3465513"/>
          <p14:tracePt t="42623" x="4965700" y="3455988"/>
          <p14:tracePt t="42640" x="5027613" y="3455988"/>
          <p14:tracePt t="42656" x="5037138" y="3446463"/>
          <p14:tracePt t="42673" x="5054600" y="3438525"/>
          <p14:tracePt t="42689" x="5062538" y="3438525"/>
          <p14:tracePt t="42799" x="5062538" y="3429000"/>
          <p14:tracePt t="42807" x="5027613" y="3429000"/>
          <p14:tracePt t="42815" x="4991100" y="3419475"/>
          <p14:tracePt t="42823" x="4946650" y="3411538"/>
          <p14:tracePt t="42840" x="4803775" y="3384550"/>
          <p14:tracePt t="42856" x="4643438" y="3367088"/>
          <p14:tracePt t="42873" x="4473575" y="3340100"/>
          <p14:tracePt t="42890" x="4303713" y="3322638"/>
          <p14:tracePt t="42906" x="4160838" y="3295650"/>
          <p14:tracePt t="42923" x="4037013" y="3286125"/>
          <p14:tracePt t="42940" x="3875088" y="3259138"/>
          <p14:tracePt t="42957" x="3732213" y="3251200"/>
          <p14:tracePt t="42973" x="3571875" y="3251200"/>
          <p14:tracePt t="42990" x="3411538" y="3251200"/>
          <p14:tracePt t="43006" x="3241675" y="3259138"/>
          <p14:tracePt t="43023" x="3009900" y="3295650"/>
          <p14:tracePt t="43040" x="2884488" y="3303588"/>
          <p14:tracePt t="43056" x="2786063" y="3303588"/>
          <p14:tracePt t="43073" x="2697163" y="3303588"/>
          <p14:tracePt t="43090" x="2616200" y="3303588"/>
          <p14:tracePt t="43106" x="2544763" y="3303588"/>
          <p14:tracePt t="43123" x="2455863" y="3322638"/>
          <p14:tracePt t="43140" x="2366963" y="3348038"/>
          <p14:tracePt t="43156" x="2276475" y="3357563"/>
          <p14:tracePt t="43173" x="2179638" y="3384550"/>
          <p14:tracePt t="43190" x="2089150" y="3402013"/>
          <p14:tracePt t="43207" x="1893888" y="3465513"/>
          <p14:tracePt t="43223" x="1822450" y="3490913"/>
          <p14:tracePt t="43240" x="1758950" y="3517900"/>
          <p14:tracePt t="43257" x="1731963" y="3544888"/>
          <p14:tracePt t="43273" x="1714500" y="3571875"/>
          <p14:tracePt t="43290" x="1714500" y="3608388"/>
          <p14:tracePt t="43307" x="1714500" y="3670300"/>
          <p14:tracePt t="43323" x="1714500" y="3741738"/>
          <p14:tracePt t="43340" x="1714500" y="3803650"/>
          <p14:tracePt t="43357" x="1714500" y="3857625"/>
          <p14:tracePt t="43373" x="1714500" y="3956050"/>
          <p14:tracePt t="43390" x="1731963" y="4089400"/>
          <p14:tracePt t="43407" x="1822450" y="4394200"/>
          <p14:tracePt t="43423" x="1874838" y="4616450"/>
          <p14:tracePt t="43440" x="1928813" y="4795838"/>
          <p14:tracePt t="43457" x="1965325" y="4956175"/>
          <p14:tracePt t="43473" x="2009775" y="5081588"/>
          <p14:tracePt t="43490" x="2044700" y="5153025"/>
          <p14:tracePt t="43507" x="2044700" y="5187950"/>
          <p14:tracePt t="43523" x="2054225" y="5224463"/>
          <p14:tracePt t="43540" x="2071688" y="5286375"/>
          <p14:tracePt t="43557" x="2089150" y="5322888"/>
          <p14:tracePt t="43574" x="2098675" y="5357813"/>
          <p14:tracePt t="43590" x="2116138" y="5419725"/>
          <p14:tracePt t="43607" x="2143125" y="5491163"/>
          <p14:tracePt t="43623" x="2179638" y="5545138"/>
          <p14:tracePt t="43640" x="2197100" y="5572125"/>
          <p14:tracePt t="43657" x="2197100" y="5589588"/>
          <p14:tracePt t="43674" x="2205038" y="5599113"/>
          <p14:tracePt t="43983" x="2214563" y="5599113"/>
          <p14:tracePt t="43999" x="2224088" y="5599113"/>
          <p14:tracePt t="44015" x="2232025" y="5599113"/>
          <p14:tracePt t="44119" x="2232025" y="5608638"/>
          <p14:tracePt t="44127" x="2241550" y="5626100"/>
          <p14:tracePt t="44135" x="2251075" y="5634038"/>
          <p14:tracePt t="44143" x="2251075" y="5643563"/>
          <p14:tracePt t="44157" x="2259013" y="5670550"/>
          <p14:tracePt t="44174" x="2268538" y="5688013"/>
          <p14:tracePt t="44191" x="2276475" y="5715000"/>
          <p14:tracePt t="44303" x="2276475" y="5680075"/>
          <p14:tracePt t="44311" x="2268538" y="5599113"/>
          <p14:tracePt t="44324" x="2241550" y="5483225"/>
          <p14:tracePt t="44341" x="2170113" y="5251450"/>
          <p14:tracePt t="44357" x="2143125" y="5045075"/>
          <p14:tracePt t="44374" x="2108200" y="4848225"/>
          <p14:tracePt t="44391" x="2108200" y="4572000"/>
          <p14:tracePt t="44407" x="2143125" y="4179888"/>
          <p14:tracePt t="44424" x="2179638" y="3990975"/>
          <p14:tracePt t="44441" x="2205038" y="3857625"/>
          <p14:tracePt t="44457" x="2214563" y="3786188"/>
          <p14:tracePt t="44474" x="2214563" y="3751263"/>
          <p14:tracePt t="44491" x="2214563" y="3732213"/>
          <p14:tracePt t="44508" x="2214563" y="3724275"/>
          <p14:tracePt t="44560" x="2205038" y="3714750"/>
          <p14:tracePt t="44568" x="2197100" y="3705225"/>
          <p14:tracePt t="44576" x="2179638" y="3697288"/>
          <p14:tracePt t="44591" x="2152650" y="3679825"/>
          <p14:tracePt t="44608" x="2116138" y="3554413"/>
          <p14:tracePt t="44624" x="2098675" y="3455988"/>
          <p14:tracePt t="44641" x="2089150" y="3384550"/>
          <p14:tracePt t="44658" x="2081213" y="3357563"/>
          <p14:tracePt t="44675" x="2081213" y="3348038"/>
          <p14:tracePt t="44728" x="2081213" y="3384550"/>
          <p14:tracePt t="44736" x="2081213" y="3473450"/>
          <p14:tracePt t="44744" x="2081213" y="3562350"/>
          <p14:tracePt t="44758" x="2081213" y="3670300"/>
          <p14:tracePt t="44775" x="2071688" y="3919538"/>
          <p14:tracePt t="44791" x="2071688" y="4330700"/>
          <p14:tracePt t="44808" x="2071688" y="4581525"/>
          <p14:tracePt t="44824" x="2089150" y="4759325"/>
          <p14:tracePt t="44841" x="2116138" y="4830763"/>
          <p14:tracePt t="44912" x="2143125" y="4840288"/>
          <p14:tracePt t="44920" x="2152650" y="4840288"/>
          <p14:tracePt t="44928" x="2160588" y="4830763"/>
          <p14:tracePt t="44942" x="2160588" y="4803775"/>
          <p14:tracePt t="44959" x="2179638" y="4776788"/>
          <p14:tracePt t="44961" x="2187575" y="4768850"/>
          <p14:tracePt t="44976" x="2187575" y="4751388"/>
          <p14:tracePt t="45128" x="2187575" y="4759325"/>
          <p14:tracePt t="45136" x="2187575" y="4768850"/>
          <p14:tracePt t="45160" x="2187575" y="4776788"/>
          <p14:tracePt t="45177" x="2187575" y="4795838"/>
          <p14:tracePt t="45184" x="2214563" y="4803775"/>
          <p14:tracePt t="45192" x="2241550" y="4813300"/>
          <p14:tracePt t="45208" x="2374900" y="4857750"/>
          <p14:tracePt t="45225" x="2679700" y="4902200"/>
          <p14:tracePt t="45242" x="3340100" y="4902200"/>
          <p14:tracePt t="45258" x="4062413" y="4902200"/>
          <p14:tracePt t="45275" x="4768850" y="4902200"/>
          <p14:tracePt t="45292" x="5295900" y="4867275"/>
          <p14:tracePt t="45308" x="5643563" y="4803775"/>
          <p14:tracePt t="45325" x="5857875" y="4768850"/>
          <p14:tracePt t="45342" x="5946775" y="4724400"/>
          <p14:tracePt t="45358" x="5973763" y="4705350"/>
          <p14:tracePt t="45375" x="5973763" y="4670425"/>
          <p14:tracePt t="45392" x="5973763" y="4625975"/>
          <p14:tracePt t="45408" x="5973763" y="4616450"/>
          <p14:tracePt t="45425" x="5965825" y="4598988"/>
          <p14:tracePt t="45441" x="5956300" y="4589463"/>
          <p14:tracePt t="45458" x="5938838" y="4581525"/>
          <p14:tracePt t="45475" x="5929313" y="4562475"/>
          <p14:tracePt t="45492" x="5911850" y="4545013"/>
          <p14:tracePt t="45508" x="5884863" y="4518025"/>
          <p14:tracePt t="45525" x="5857875" y="4483100"/>
          <p14:tracePt t="45542" x="5803900" y="4438650"/>
          <p14:tracePt t="45558" x="5741988" y="4394200"/>
          <p14:tracePt t="45576" x="5724525" y="4375150"/>
          <p14:tracePt t="45592" x="5688013" y="4348163"/>
          <p14:tracePt t="45625" x="5688013" y="4330700"/>
          <p14:tracePt t="45642" x="5688013" y="4322763"/>
          <p14:tracePt t="45659" x="5688013" y="4286250"/>
          <p14:tracePt t="45676" x="5688013" y="4197350"/>
          <p14:tracePt t="45692" x="5688013" y="4089400"/>
          <p14:tracePt t="45709" x="5724525" y="4000500"/>
          <p14:tracePt t="45725" x="5759450" y="3884613"/>
          <p14:tracePt t="45742" x="5830888" y="3741738"/>
          <p14:tracePt t="45759" x="5884863" y="3625850"/>
          <p14:tracePt t="45776" x="5919788" y="3554413"/>
          <p14:tracePt t="45792" x="5929313" y="3527425"/>
          <p14:tracePt t="45809" x="5938838" y="3509963"/>
          <p14:tracePt t="45825" x="5946775" y="3500438"/>
          <p14:tracePt t="45842" x="5946775" y="3482975"/>
          <p14:tracePt t="45859" x="5956300" y="3473450"/>
          <p14:tracePt t="45876" x="5973763" y="3438525"/>
          <p14:tracePt t="45892" x="5973763" y="3429000"/>
          <p14:tracePt t="45909" x="5983288" y="3411538"/>
          <p14:tracePt t="45925" x="5991225" y="3402013"/>
          <p14:tracePt t="45942" x="6037263" y="3384550"/>
          <p14:tracePt t="45959" x="6153150" y="3340100"/>
          <p14:tracePt t="45961" x="6215063" y="3322638"/>
          <p14:tracePt t="45976" x="6340475" y="3286125"/>
          <p14:tracePt t="45992" x="6510338" y="3251200"/>
          <p14:tracePt t="46009" x="6715125" y="3251200"/>
          <p14:tracePt t="46025" x="6902450" y="3251200"/>
          <p14:tracePt t="46042" x="7116763" y="3251200"/>
          <p14:tracePt t="46059" x="7367588" y="3251200"/>
          <p14:tracePt t="46076" x="7670800" y="3205163"/>
          <p14:tracePt t="46092" x="7902575" y="3179763"/>
          <p14:tracePt t="46109" x="8089900" y="3133725"/>
          <p14:tracePt t="46126" x="8205788" y="3098800"/>
          <p14:tracePt t="46142" x="8242300" y="3081338"/>
          <p14:tracePt t="46159" x="8242300" y="3071813"/>
          <p14:tracePt t="46176" x="8242300" y="3044825"/>
          <p14:tracePt t="46193" x="8224838" y="3017838"/>
          <p14:tracePt t="46209" x="8188325" y="3017838"/>
          <p14:tracePt t="46226" x="8126413" y="3009900"/>
          <p14:tracePt t="46242" x="8054975" y="2982913"/>
          <p14:tracePt t="46259" x="7974013" y="2965450"/>
          <p14:tracePt t="46276" x="7840663" y="2928938"/>
          <p14:tracePt t="46292" x="7634288" y="2894013"/>
          <p14:tracePt t="46309" x="7394575" y="2874963"/>
          <p14:tracePt t="46326" x="7134225" y="2874963"/>
          <p14:tracePt t="46342" x="6884988" y="2894013"/>
          <p14:tracePt t="46359" x="6680200" y="2982913"/>
          <p14:tracePt t="46376" x="6446838" y="3205163"/>
          <p14:tracePt t="46393" x="6313488" y="3438525"/>
          <p14:tracePt t="46409" x="6205538" y="3652838"/>
          <p14:tracePt t="46426" x="6153150" y="3875088"/>
          <p14:tracePt t="46442" x="6108700" y="4089400"/>
          <p14:tracePt t="46459" x="6089650" y="4268788"/>
          <p14:tracePt t="46476" x="6062663" y="4438650"/>
          <p14:tracePt t="46492" x="6045200" y="4608513"/>
          <p14:tracePt t="46509" x="6045200" y="4759325"/>
          <p14:tracePt t="46526" x="6045200" y="4956175"/>
          <p14:tracePt t="46542" x="6045200" y="5197475"/>
          <p14:tracePt t="46559" x="6143625" y="5527675"/>
          <p14:tracePt t="46576" x="6330950" y="6037263"/>
          <p14:tracePt t="46593" x="6491288" y="6323013"/>
          <p14:tracePt t="46609" x="6643688" y="6500813"/>
          <p14:tracePt t="46626" x="6831013" y="6616700"/>
          <p14:tracePt t="46643" x="7000875" y="6670675"/>
          <p14:tracePt t="46659" x="7188200" y="6680200"/>
          <p14:tracePt t="46677" x="7473950" y="6661150"/>
          <p14:tracePt t="46693" x="7777163" y="6491288"/>
          <p14:tracePt t="46709" x="7974013" y="6357938"/>
          <p14:tracePt t="46726" x="8116888" y="6232525"/>
          <p14:tracePt t="46743" x="8197850" y="6134100"/>
          <p14:tracePt t="46760" x="8242300" y="6010275"/>
          <p14:tracePt t="46776" x="8242300" y="5776913"/>
          <p14:tracePt t="46793" x="8224838" y="5670550"/>
          <p14:tracePt t="46810" x="8197850" y="5599113"/>
          <p14:tracePt t="46826" x="8180388" y="5581650"/>
          <p14:tracePt t="46843" x="8180388" y="5572125"/>
          <p14:tracePt t="46860" x="8170863" y="5572125"/>
          <p14:tracePt t="46893" x="8161338" y="5572125"/>
          <p14:tracePt t="46910" x="8134350" y="5572125"/>
          <p14:tracePt t="46926" x="8108950" y="5572125"/>
          <p14:tracePt t="46943" x="8062913" y="5572125"/>
          <p14:tracePt t="46960" x="8010525" y="5572125"/>
          <p14:tracePt t="47065" x="8037513" y="5572125"/>
          <p14:tracePt t="47073" x="8072438" y="5572125"/>
          <p14:tracePt t="47081" x="8116888" y="5545138"/>
          <p14:tracePt t="47093" x="8161338" y="5527675"/>
          <p14:tracePt t="47110" x="8313738" y="5394325"/>
          <p14:tracePt t="47127" x="8572500" y="5180013"/>
          <p14:tracePt t="47143" x="8956675" y="4848225"/>
          <p14:tracePt t="47160" x="9269413" y="4562475"/>
          <p14:tracePt t="47177" x="9582150" y="4313238"/>
          <p14:tracePt t="47193" x="9705975" y="4205288"/>
          <p14:tracePt t="47210" x="9769475" y="4125913"/>
          <p14:tracePt t="47226" x="9831388" y="4010025"/>
          <p14:tracePt t="47243" x="9858375" y="3840163"/>
          <p14:tracePt t="47260" x="9875838" y="3652838"/>
          <p14:tracePt t="47277" x="9875838" y="3500438"/>
          <p14:tracePt t="47293" x="9867900" y="3375025"/>
          <p14:tracePt t="47310" x="9840913" y="3295650"/>
          <p14:tracePt t="47327" x="9823450" y="3259138"/>
          <p14:tracePt t="47343" x="9804400" y="3197225"/>
          <p14:tracePt t="47361" x="9786938" y="3116263"/>
          <p14:tracePt t="47377" x="9769475" y="3054350"/>
          <p14:tracePt t="47393" x="9742488" y="3000375"/>
          <p14:tracePt t="47410" x="9705975" y="2973388"/>
          <p14:tracePt t="47427" x="9698038" y="2965450"/>
          <p14:tracePt t="47443" x="9653588" y="2955925"/>
          <p14:tracePt t="47460" x="9617075" y="2946400"/>
          <p14:tracePt t="47477" x="9582150" y="2938463"/>
          <p14:tracePt t="47493" x="9537700" y="2938463"/>
          <p14:tracePt t="47510" x="9483725" y="2928938"/>
          <p14:tracePt t="47527" x="9420225" y="2928938"/>
          <p14:tracePt t="47543" x="9348788" y="2928938"/>
          <p14:tracePt t="47560" x="9242425" y="2965450"/>
          <p14:tracePt t="47577" x="9126538" y="3017838"/>
          <p14:tracePt t="47594" x="9045575" y="3081338"/>
          <p14:tracePt t="47610" x="8974138" y="3170238"/>
          <p14:tracePt t="47627" x="8939213" y="3295650"/>
          <p14:tracePt t="47643" x="8902700" y="3465513"/>
          <p14:tracePt t="47660" x="8885238" y="3616325"/>
          <p14:tracePt t="47678" x="8858250" y="3768725"/>
          <p14:tracePt t="47693" x="8848725" y="3884613"/>
          <p14:tracePt t="47710" x="8848725" y="3965575"/>
          <p14:tracePt t="47727" x="8848725" y="4037013"/>
          <p14:tracePt t="47743" x="8848725" y="4108450"/>
          <p14:tracePt t="47761" x="8848725" y="4241800"/>
          <p14:tracePt t="47777" x="8848725" y="4367213"/>
          <p14:tracePt t="47794" x="8848725" y="4491038"/>
          <p14:tracePt t="47810" x="8848725" y="4633913"/>
          <p14:tracePt t="47827" x="8858250" y="4776788"/>
          <p14:tracePt t="47844" x="8885238" y="4946650"/>
          <p14:tracePt t="47861" x="8939213" y="5133975"/>
          <p14:tracePt t="47878" x="9001125" y="5322888"/>
          <p14:tracePt t="47894" x="9063038" y="5483225"/>
          <p14:tracePt t="47910" x="9109075" y="5599113"/>
          <p14:tracePt t="47927" x="9144000" y="5705475"/>
          <p14:tracePt t="47944" x="9188450" y="5786438"/>
          <p14:tracePt t="47961" x="9251950" y="5902325"/>
          <p14:tracePt t="47978" x="9323388" y="6018213"/>
          <p14:tracePt t="47994" x="9394825" y="6126163"/>
          <p14:tracePt t="48010" x="9491663" y="6215063"/>
          <p14:tracePt t="48027" x="9617075" y="6286500"/>
          <p14:tracePt t="48044" x="9725025" y="6323013"/>
          <p14:tracePt t="48061" x="9831388" y="6323013"/>
          <p14:tracePt t="48078" x="9939338" y="6323013"/>
          <p14:tracePt t="48094" x="10072688" y="6197600"/>
          <p14:tracePt t="48111" x="10134600" y="6072188"/>
          <p14:tracePt t="48127" x="10161588" y="5983288"/>
          <p14:tracePt t="48144" x="10171113" y="5902325"/>
          <p14:tracePt t="48161" x="10171113" y="5768975"/>
          <p14:tracePt t="48178" x="10171113" y="5626100"/>
          <p14:tracePt t="48194" x="10171113" y="5438775"/>
          <p14:tracePt t="48211" x="10171113" y="5251450"/>
          <p14:tracePt t="48227" x="10171113" y="5045075"/>
          <p14:tracePt t="48244" x="10171113" y="4857750"/>
          <p14:tracePt t="48261" x="10171113" y="4633913"/>
          <p14:tracePt t="48278" x="10153650" y="4429125"/>
          <p14:tracePt t="48294" x="10109200" y="4224338"/>
          <p14:tracePt t="48311" x="10082213" y="3983038"/>
          <p14:tracePt t="48328" x="10055225" y="3795713"/>
          <p14:tracePt t="48344" x="10001250" y="3598863"/>
          <p14:tracePt t="48361" x="9902825" y="3375025"/>
          <p14:tracePt t="48378" x="9804400" y="3259138"/>
          <p14:tracePt t="48394" x="9732963" y="3187700"/>
          <p14:tracePt t="48411" x="9671050" y="3143250"/>
          <p14:tracePt t="48428" x="9590088" y="3108325"/>
          <p14:tracePt t="48444" x="9555163" y="3098800"/>
          <p14:tracePt t="48461" x="9510713" y="3089275"/>
          <p14:tracePt t="48478" x="9474200" y="3062288"/>
          <p14:tracePt t="48494" x="9420225" y="3036888"/>
          <p14:tracePt t="48511" x="9375775" y="3027363"/>
          <p14:tracePt t="48528" x="9286875" y="3000375"/>
          <p14:tracePt t="48544" x="9180513" y="3000375"/>
          <p14:tracePt t="48561" x="9018588" y="3081338"/>
          <p14:tracePt t="48578" x="8894763" y="3241675"/>
          <p14:tracePt t="48594" x="8786813" y="3455988"/>
          <p14:tracePt t="48611" x="8688388" y="3679825"/>
          <p14:tracePt t="48628" x="8626475" y="3848100"/>
          <p14:tracePt t="48644" x="8572500" y="4037013"/>
          <p14:tracePt t="48661" x="8545513" y="4179888"/>
          <p14:tracePt t="48678" x="8528050" y="4348163"/>
          <p14:tracePt t="48694" x="8528050" y="4527550"/>
          <p14:tracePt t="48711" x="8528050" y="4714875"/>
          <p14:tracePt t="48728" x="8528050" y="4929188"/>
          <p14:tracePt t="48744" x="8528050" y="5116513"/>
          <p14:tracePt t="48761" x="8528050" y="5367338"/>
          <p14:tracePt t="48778" x="8562975" y="5518150"/>
          <p14:tracePt t="48794" x="8643938" y="5670550"/>
          <p14:tracePt t="48811" x="8715375" y="5803900"/>
          <p14:tracePt t="48828" x="8813800" y="5919788"/>
          <p14:tracePt t="48844" x="8983663" y="6045200"/>
          <p14:tracePt t="48861" x="9170988" y="6153150"/>
          <p14:tracePt t="48878" x="9367838" y="6259513"/>
          <p14:tracePt t="48894" x="9510713" y="6303963"/>
          <p14:tracePt t="48911" x="9653588" y="6313488"/>
          <p14:tracePt t="48928" x="9786938" y="6313488"/>
          <p14:tracePt t="48945" x="9912350" y="6286500"/>
          <p14:tracePt t="48962" x="10171113" y="6108700"/>
          <p14:tracePt t="48979" x="10340975" y="5946775"/>
          <p14:tracePt t="48995" x="10491788" y="5795963"/>
          <p14:tracePt t="49011" x="10563225" y="5616575"/>
          <p14:tracePt t="49028" x="10609263" y="5456238"/>
          <p14:tracePt t="49045" x="10617200" y="5268913"/>
          <p14:tracePt t="49061" x="10590213" y="5037138"/>
          <p14:tracePt t="49078" x="10528300" y="4840288"/>
          <p14:tracePt t="49095" x="10439400" y="4652963"/>
          <p14:tracePt t="49111" x="10331450" y="4473575"/>
          <p14:tracePt t="49129" x="10260013" y="4340225"/>
          <p14:tracePt t="49145" x="10215563" y="4224338"/>
          <p14:tracePt t="49162" x="10206038" y="4197350"/>
          <p14:tracePt t="49450" x="10198100" y="4197350"/>
          <p14:tracePt t="49458" x="10188575" y="4197350"/>
          <p14:tracePt t="49466" x="10161588" y="4197350"/>
          <p14:tracePt t="49479" x="10134600" y="4197350"/>
          <p14:tracePt t="49495" x="10055225" y="4197350"/>
          <p14:tracePt t="49512" x="9902825" y="4197350"/>
          <p14:tracePt t="49529" x="9698038" y="4133850"/>
          <p14:tracePt t="49546" x="9439275" y="4054475"/>
          <p14:tracePt t="49562" x="9323388" y="4017963"/>
          <p14:tracePt t="49579" x="9251950" y="3983038"/>
          <p14:tracePt t="49595" x="9232900" y="3973513"/>
          <p14:tracePt t="49612" x="9224963" y="39735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232" y="655843"/>
            <a:ext cx="7047117" cy="566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2846439" y="221226"/>
            <a:ext cx="5973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err="1" smtClean="0"/>
              <a:t>Verb</a:t>
            </a:r>
            <a:r>
              <a:rPr lang="pt-PT" sz="3200" b="1" dirty="0" smtClean="0"/>
              <a:t>: </a:t>
            </a:r>
            <a:r>
              <a:rPr lang="pt-PT" sz="3200" b="1" dirty="0" err="1" smtClean="0"/>
              <a:t>Konjugation</a:t>
            </a:r>
            <a:endParaRPr lang="pt-PT" sz="3200" b="1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7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87"/>
    </mc:Choice>
    <mc:Fallback>
      <p:transition spd="slow" advTm="57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81" x="9215438" y="3965575"/>
          <p14:tracePt t="1189" x="9197975" y="3946525"/>
          <p14:tracePt t="1197" x="9153525" y="3919538"/>
          <p14:tracePt t="1206" x="9126538" y="3919538"/>
          <p14:tracePt t="1223" x="9126538" y="3884613"/>
          <p14:tracePt t="1240" x="9144000" y="3724275"/>
          <p14:tracePt t="1256" x="9224963" y="3527425"/>
          <p14:tracePt t="1273" x="9242425" y="3348038"/>
          <p14:tracePt t="1290" x="9277350" y="3089275"/>
          <p14:tracePt t="1307" x="9313863" y="2795588"/>
          <p14:tracePt t="1323" x="9313863" y="2536825"/>
          <p14:tracePt t="1340" x="9304338" y="2232025"/>
          <p14:tracePt t="1357" x="9082088" y="1847850"/>
          <p14:tracePt t="1374" x="8947150" y="1670050"/>
          <p14:tracePt t="1390" x="8875713" y="1509713"/>
          <p14:tracePt t="1407" x="8796338" y="1295400"/>
          <p14:tracePt t="1423" x="8732838" y="1108075"/>
          <p14:tracePt t="1440" x="8653463" y="955675"/>
          <p14:tracePt t="1457" x="8528050" y="822325"/>
          <p14:tracePt t="1474" x="8375650" y="723900"/>
          <p14:tracePt t="1490" x="8205788" y="652463"/>
          <p14:tracePt t="1507" x="8054975" y="625475"/>
          <p14:tracePt t="1523" x="7894638" y="625475"/>
          <p14:tracePt t="1540" x="7732713" y="625475"/>
          <p14:tracePt t="1557" x="7518400" y="669925"/>
          <p14:tracePt t="1574" x="7348538" y="723900"/>
          <p14:tracePt t="1590" x="7143750" y="776288"/>
          <p14:tracePt t="1607" x="6919913" y="839788"/>
          <p14:tracePt t="1623" x="6634163" y="973138"/>
          <p14:tracePt t="1640" x="6384925" y="1071563"/>
          <p14:tracePt t="1657" x="6188075" y="1204913"/>
          <p14:tracePt t="1674" x="6027738" y="1357313"/>
          <p14:tracePt t="1690" x="5946775" y="1482725"/>
          <p14:tracePt t="1707" x="5894388" y="1581150"/>
          <p14:tracePt t="1724" x="5857875" y="1670050"/>
          <p14:tracePt t="1740" x="5822950" y="1803400"/>
          <p14:tracePt t="1757" x="5768975" y="1928813"/>
          <p14:tracePt t="1774" x="5751513" y="1990725"/>
          <p14:tracePt t="1790" x="5741988" y="2027238"/>
          <p14:tracePt t="2246" x="5741988" y="2009775"/>
          <p14:tracePt t="2254" x="5741988" y="2000250"/>
          <p14:tracePt t="2262" x="5751513" y="1973263"/>
          <p14:tracePt t="2275" x="5768975" y="1955800"/>
          <p14:tracePt t="2291" x="5830888" y="1822450"/>
          <p14:tracePt t="2308" x="5884863" y="1670050"/>
          <p14:tracePt t="2324" x="5946775" y="1536700"/>
          <p14:tracePt t="2341" x="5965825" y="1419225"/>
          <p14:tracePt t="2358" x="5991225" y="1357313"/>
          <p14:tracePt t="2375" x="5991225" y="1339850"/>
          <p14:tracePt t="2438" x="5991225" y="1330325"/>
          <p14:tracePt t="2470" x="5991225" y="1312863"/>
          <p14:tracePt t="2494" x="5991225" y="1303338"/>
          <p14:tracePt t="2510" x="5991225" y="1295400"/>
          <p14:tracePt t="2534" x="5991225" y="1285875"/>
          <p14:tracePt t="2550" x="5983288" y="1276350"/>
          <p14:tracePt t="2558" x="5973763" y="1258888"/>
          <p14:tracePt t="2566" x="5965825" y="1250950"/>
          <p14:tracePt t="2575" x="5946775" y="1231900"/>
          <p14:tracePt t="2591" x="5902325" y="1204913"/>
          <p14:tracePt t="2608" x="5875338" y="1187450"/>
          <p14:tracePt t="2624" x="5848350" y="1160463"/>
          <p14:tracePt t="2641" x="5813425" y="1133475"/>
          <p14:tracePt t="2658" x="5759450" y="1108075"/>
          <p14:tracePt t="2675" x="5751513" y="1098550"/>
          <p14:tracePt t="2691" x="5741988" y="1098550"/>
          <p14:tracePt t="3070" x="5741988" y="1036638"/>
          <p14:tracePt t="3078" x="5697538" y="955675"/>
          <p14:tracePt t="3086" x="5670550" y="884238"/>
          <p14:tracePt t="3094" x="5634038" y="839788"/>
          <p14:tracePt t="3108" x="5608638" y="803275"/>
          <p14:tracePt t="3125" x="5572125" y="776288"/>
          <p14:tracePt t="3142" x="5510213" y="768350"/>
          <p14:tracePt t="3158" x="5419725" y="768350"/>
          <p14:tracePt t="3176" x="5286375" y="866775"/>
          <p14:tracePt t="3192" x="5126038" y="1009650"/>
          <p14:tracePt t="3208" x="4965700" y="1133475"/>
          <p14:tracePt t="3225" x="4822825" y="1268413"/>
          <p14:tracePt t="3242" x="4697413" y="1438275"/>
          <p14:tracePt t="3258" x="4589463" y="1616075"/>
          <p14:tracePt t="3275" x="4537075" y="1795463"/>
          <p14:tracePt t="3292" x="4510088" y="1973263"/>
          <p14:tracePt t="3308" x="4510088" y="2143125"/>
          <p14:tracePt t="3325" x="4510088" y="2295525"/>
          <p14:tracePt t="3342" x="4510088" y="2455863"/>
          <p14:tracePt t="3358" x="4510088" y="2490788"/>
          <p14:tracePt t="3376" x="4491038" y="2527300"/>
          <p14:tracePt t="3392" x="4483100" y="2544763"/>
          <p14:tracePt t="3409" x="4465638" y="2571750"/>
          <p14:tracePt t="3425" x="4411663" y="2633663"/>
          <p14:tracePt t="3442" x="4313238" y="2724150"/>
          <p14:tracePt t="3459" x="4224338" y="2830513"/>
          <p14:tracePt t="3476" x="4116388" y="2955925"/>
          <p14:tracePt t="3492" x="4027488" y="3098800"/>
          <p14:tracePt t="3509" x="3973513" y="3160713"/>
          <p14:tracePt t="3525" x="3965575" y="3179763"/>
          <p14:tracePt t="3566" x="3956050" y="3179763"/>
          <p14:tracePt t="3574" x="3946525" y="3179763"/>
          <p14:tracePt t="3582" x="3929063" y="3160713"/>
          <p14:tracePt t="3592" x="3911600" y="3143250"/>
          <p14:tracePt t="3609" x="3884613" y="3098800"/>
          <p14:tracePt t="3625" x="3857625" y="3054350"/>
          <p14:tracePt t="3642" x="3830638" y="3017838"/>
          <p14:tracePt t="3659" x="3813175" y="3000375"/>
          <p14:tracePt t="3676" x="3803650" y="2982913"/>
          <p14:tracePt t="3692" x="3768725" y="2955925"/>
          <p14:tracePt t="3694" x="3759200" y="2946400"/>
          <p14:tracePt t="3709" x="3741738" y="2928938"/>
          <p14:tracePt t="3725" x="3714750" y="2894013"/>
          <p14:tracePt t="3742" x="3670300" y="2830513"/>
          <p14:tracePt t="3759" x="3625850" y="2768600"/>
          <p14:tracePt t="3776" x="3598863" y="2724150"/>
          <p14:tracePt t="3792" x="3589338" y="2714625"/>
          <p14:tracePt t="4311" x="3589338" y="2705100"/>
          <p14:tracePt t="4318" x="3633788" y="2697163"/>
          <p14:tracePt t="4327" x="3714750" y="2687638"/>
          <p14:tracePt t="4343" x="3973513" y="2652713"/>
          <p14:tracePt t="4359" x="4259263" y="2625725"/>
          <p14:tracePt t="4376" x="4483100" y="2625725"/>
          <p14:tracePt t="4392" x="4660900" y="2625725"/>
          <p14:tracePt t="4409" x="4830763" y="2625725"/>
          <p14:tracePt t="4426" x="5010150" y="2625725"/>
          <p14:tracePt t="4443" x="5116513" y="2625725"/>
          <p14:tracePt t="4459" x="5126038" y="2625725"/>
          <p14:tracePt t="4476" x="5133975" y="2625725"/>
          <p14:tracePt t="5999" x="5153025" y="2616200"/>
          <p14:tracePt t="6015" x="5160963" y="2616200"/>
          <p14:tracePt t="6127" x="5143500" y="2616200"/>
          <p14:tracePt t="6135" x="5126038" y="2616200"/>
          <p14:tracePt t="6144" x="5116513" y="2616200"/>
          <p14:tracePt t="6161" x="5062538" y="2625725"/>
          <p14:tracePt t="6178" x="5000625" y="2625725"/>
          <p14:tracePt t="6194" x="4946650" y="2625725"/>
          <p14:tracePt t="6211" x="4848225" y="2625725"/>
          <p14:tracePt t="6227" x="4741863" y="2625725"/>
          <p14:tracePt t="6244" x="4608513" y="2625725"/>
          <p14:tracePt t="6261" x="4537075" y="2625725"/>
          <p14:tracePt t="6277" x="4473575" y="2625725"/>
          <p14:tracePt t="6294" x="4402138" y="2625725"/>
          <p14:tracePt t="6311" x="4313238" y="2625725"/>
          <p14:tracePt t="6328" x="4268788" y="2625725"/>
          <p14:tracePt t="6344" x="4232275" y="2616200"/>
          <p14:tracePt t="6361" x="4197350" y="2616200"/>
          <p14:tracePt t="6378" x="4143375" y="2616200"/>
          <p14:tracePt t="6394" x="4098925" y="2616200"/>
          <p14:tracePt t="6411" x="4062413" y="2616200"/>
          <p14:tracePt t="6428" x="4027488" y="2616200"/>
          <p14:tracePt t="6444" x="4010025" y="2616200"/>
          <p14:tracePt t="6461" x="3983038" y="2625725"/>
          <p14:tracePt t="6494" x="3965575" y="2625725"/>
          <p14:tracePt t="6528" x="3956050" y="2633663"/>
          <p14:tracePt t="6544" x="3946525" y="2643188"/>
          <p14:tracePt t="6561" x="3938588" y="2643188"/>
          <p14:tracePt t="6578" x="3919538" y="2652713"/>
          <p14:tracePt t="6594" x="3902075" y="2660650"/>
          <p14:tracePt t="6611" x="3894138" y="2670175"/>
          <p14:tracePt t="7544" x="3894138" y="2679700"/>
          <p14:tracePt t="7584" x="3902075" y="2679700"/>
          <p14:tracePt t="7608" x="3919538" y="2687638"/>
          <p14:tracePt t="7648" x="3938588" y="2687638"/>
          <p14:tracePt t="7664" x="3946525" y="2687638"/>
          <p14:tracePt t="7680" x="3956050" y="2687638"/>
          <p14:tracePt t="7688" x="3973513" y="2687638"/>
          <p14:tracePt t="7696" x="3983038" y="2687638"/>
          <p14:tracePt t="7712" x="4027488" y="2670175"/>
          <p14:tracePt t="7729" x="4062413" y="2670175"/>
          <p14:tracePt t="7745" x="4081463" y="2660650"/>
          <p14:tracePt t="7762" x="4098925" y="2660650"/>
          <p14:tracePt t="7832" x="4108450" y="2660650"/>
          <p14:tracePt t="7888" x="4116388" y="2660650"/>
          <p14:tracePt t="7920" x="4125913" y="2660650"/>
          <p14:tracePt t="8849" x="4133850" y="2660650"/>
          <p14:tracePt t="8856" x="4160838" y="2660650"/>
          <p14:tracePt t="8865" x="4187825" y="2660650"/>
          <p14:tracePt t="8880" x="4205288" y="2652713"/>
          <p14:tracePt t="8896" x="4214813" y="2652713"/>
          <p14:tracePt t="9105" x="4224338" y="2652713"/>
          <p14:tracePt t="9113" x="4232275" y="2633663"/>
          <p14:tracePt t="9121" x="4241800" y="2633663"/>
          <p14:tracePt t="9137" x="4268788" y="2633663"/>
          <p14:tracePt t="9146" x="4268788" y="2625725"/>
          <p14:tracePt t="9163" x="4322763" y="2608263"/>
          <p14:tracePt t="9180" x="4348163" y="2598738"/>
          <p14:tracePt t="9197" x="4411663" y="2589213"/>
          <p14:tracePt t="9213" x="4456113" y="2562225"/>
          <p14:tracePt t="9230" x="4510088" y="2554288"/>
          <p14:tracePt t="9247" x="4554538" y="2536825"/>
          <p14:tracePt t="9263" x="4572000" y="2527300"/>
          <p14:tracePt t="9280" x="4589463" y="2517775"/>
          <p14:tracePt t="9297" x="4598988" y="2500313"/>
          <p14:tracePt t="9313" x="4608513" y="2500313"/>
          <p14:tracePt t="9337" x="4608513" y="2490788"/>
          <p14:tracePt t="9347" x="4608513" y="2482850"/>
          <p14:tracePt t="9364" x="4608513" y="2473325"/>
          <p14:tracePt t="9380" x="4608513" y="2455863"/>
          <p14:tracePt t="9397" x="4608513" y="2428875"/>
          <p14:tracePt t="9413" x="4608513" y="2393950"/>
          <p14:tracePt t="9430" x="4598988" y="2384425"/>
          <p14:tracePt t="9447" x="4598988" y="2374900"/>
          <p14:tracePt t="9463" x="4581525" y="2366963"/>
          <p14:tracePt t="9497" x="4581525" y="2357438"/>
          <p14:tracePt t="9521" x="4572000" y="2357438"/>
          <p14:tracePt t="9530" x="4554538" y="2357438"/>
          <p14:tracePt t="9547" x="4527550" y="2357438"/>
          <p14:tracePt t="9564" x="4491038" y="2357438"/>
          <p14:tracePt t="9580" x="4446588" y="2357438"/>
          <p14:tracePt t="9597" x="4419600" y="2357438"/>
          <p14:tracePt t="9614" x="4411663" y="2357438"/>
          <p14:tracePt t="9630" x="4402138" y="2357438"/>
          <p14:tracePt t="9721" x="4419600" y="2357438"/>
          <p14:tracePt t="9729" x="4429125" y="2347913"/>
          <p14:tracePt t="9737" x="4456113" y="2347913"/>
          <p14:tracePt t="9747" x="4465638" y="2347913"/>
          <p14:tracePt t="9764" x="4465638" y="2339975"/>
          <p14:tracePt t="9873" x="4456113" y="2330450"/>
          <p14:tracePt t="10081" x="4419600" y="2312988"/>
          <p14:tracePt t="10097" x="4402138" y="2312988"/>
          <p14:tracePt t="10105" x="4394200" y="2312988"/>
          <p14:tracePt t="10337" x="4384675" y="2312988"/>
          <p14:tracePt t="10425" x="4394200" y="2312988"/>
          <p14:tracePt t="10673" x="4402138" y="2312988"/>
          <p14:tracePt t="10682" x="4411663" y="2312988"/>
          <p14:tracePt t="10697" x="4419600" y="2312988"/>
          <p14:tracePt t="10713" x="4429125" y="2312988"/>
          <p14:tracePt t="10945" x="4419600" y="2312988"/>
          <p14:tracePt t="10954" x="4419600" y="2322513"/>
          <p14:tracePt t="10986" x="4411663" y="2322513"/>
          <p14:tracePt t="11002" x="4402138" y="2322513"/>
          <p14:tracePt t="11018" x="4394200" y="2330450"/>
          <p14:tracePt t="11050" x="4384675" y="2339975"/>
          <p14:tracePt t="11058" x="4375150" y="2339975"/>
          <p14:tracePt t="11282" x="4367213" y="2339975"/>
          <p14:tracePt t="11290" x="4357688" y="2339975"/>
          <p14:tracePt t="11299" x="4348163" y="2339975"/>
          <p14:tracePt t="11658" x="4367213" y="2339975"/>
          <p14:tracePt t="11666" x="4367213" y="2330450"/>
          <p14:tracePt t="11674" x="4375150" y="2330450"/>
          <p14:tracePt t="11683" x="4394200" y="2330450"/>
          <p14:tracePt t="11699" x="4411663" y="2330450"/>
          <p14:tracePt t="11715" x="4429125" y="2330450"/>
          <p14:tracePt t="11732" x="4456113" y="2322513"/>
          <p14:tracePt t="11749" x="4491038" y="2322513"/>
          <p14:tracePt t="11765" x="4554538" y="2322513"/>
          <p14:tracePt t="11782" x="4608513" y="2322513"/>
          <p14:tracePt t="11799" x="4652963" y="2322513"/>
          <p14:tracePt t="11815" x="4660900" y="2322513"/>
          <p14:tracePt t="11938" x="4643438" y="2322513"/>
          <p14:tracePt t="11946" x="4608513" y="2322513"/>
          <p14:tracePt t="11954" x="4562475" y="2322513"/>
          <p14:tracePt t="11966" x="4527550" y="2322513"/>
          <p14:tracePt t="11982" x="4473575" y="2322513"/>
          <p14:tracePt t="11999" x="4446588" y="2322513"/>
          <p14:tracePt t="12074" x="4429125" y="2322513"/>
          <p14:tracePt t="12114" x="4438650" y="2322513"/>
          <p14:tracePt t="12122" x="4465638" y="2322513"/>
          <p14:tracePt t="12132" x="4500563" y="2322513"/>
          <p14:tracePt t="12149" x="4572000" y="2322513"/>
          <p14:tracePt t="12166" x="4598988" y="2322513"/>
          <p14:tracePt t="12199" x="4616450" y="2322513"/>
          <p14:tracePt t="12226" x="4616450" y="2330450"/>
          <p14:tracePt t="12242" x="4598988" y="2330450"/>
          <p14:tracePt t="12251" x="4589463" y="2330450"/>
          <p14:tracePt t="12266" x="4562475" y="2330450"/>
          <p14:tracePt t="12283" x="4554538" y="2330450"/>
          <p14:tracePt t="12458" x="4545013" y="2330450"/>
          <p14:tracePt t="12474" x="4537075" y="2330450"/>
          <p14:tracePt t="12594" x="4527550" y="2339975"/>
          <p14:tracePt t="12602" x="4510088" y="2347913"/>
          <p14:tracePt t="12610" x="4500563" y="2357438"/>
          <p14:tracePt t="12619" x="4483100" y="2366963"/>
          <p14:tracePt t="12633" x="4473575" y="2366963"/>
          <p14:tracePt t="12650" x="4456113" y="2374900"/>
          <p14:tracePt t="12666" x="4446588" y="2384425"/>
          <p14:tracePt t="12700" x="4446588" y="2393950"/>
          <p14:tracePt t="12738" x="4438650" y="2393950"/>
          <p14:tracePt t="12746" x="4429125" y="2393950"/>
          <p14:tracePt t="12755" x="4429125" y="2401888"/>
          <p14:tracePt t="12786" x="4419600" y="2411413"/>
          <p14:tracePt t="12827" x="4411663" y="2419350"/>
          <p14:tracePt t="12835" x="4402138" y="2419350"/>
          <p14:tracePt t="12842" x="4394200" y="2419350"/>
          <p14:tracePt t="12858" x="4394200" y="2428875"/>
          <p14:tracePt t="12875" x="4375150" y="2438400"/>
          <p14:tracePt t="12898" x="4367213" y="2446338"/>
          <p14:tracePt t="12947" x="4348163" y="2446338"/>
          <p14:tracePt t="12954" x="4348163" y="2455863"/>
          <p14:tracePt t="12967" x="4340225" y="2455863"/>
          <p14:tracePt t="12983" x="4330700" y="2465388"/>
          <p14:tracePt t="13000" x="4313238" y="2473325"/>
          <p14:tracePt t="13033" x="4303713" y="2482850"/>
          <p14:tracePt t="13058" x="4286250" y="2482850"/>
          <p14:tracePt t="13074" x="4286250" y="2490788"/>
          <p14:tracePt t="13083" x="4276725" y="2490788"/>
          <p14:tracePt t="13100" x="4268788" y="2500313"/>
          <p14:tracePt t="13117" x="4259263" y="2509838"/>
          <p14:tracePt t="13139" x="4251325" y="2509838"/>
          <p14:tracePt t="13171" x="4232275" y="2517775"/>
          <p14:tracePt t="13203" x="4224338" y="2527300"/>
          <p14:tracePt t="13211" x="4214813" y="2527300"/>
          <p14:tracePt t="13227" x="4205288" y="2527300"/>
          <p14:tracePt t="13267" x="4197350" y="2527300"/>
          <p14:tracePt t="13291" x="4179888" y="2536825"/>
          <p14:tracePt t="13411" x="4160838" y="2536825"/>
          <p14:tracePt t="13427" x="4152900" y="2544763"/>
          <p14:tracePt t="13451" x="4152900" y="2554288"/>
          <p14:tracePt t="13467" x="4143375" y="2554288"/>
          <p14:tracePt t="13475" x="4143375" y="2562225"/>
          <p14:tracePt t="13555" x="4133850" y="2562225"/>
          <p14:tracePt t="13587" x="4125913" y="2562225"/>
          <p14:tracePt t="13715" x="4116388" y="2562225"/>
          <p14:tracePt t="13755" x="4108450" y="2562225"/>
          <p14:tracePt t="14019" x="4108450" y="2544763"/>
          <p14:tracePt t="14035" x="4108450" y="2536825"/>
          <p14:tracePt t="14043" x="4108450" y="2527300"/>
          <p14:tracePt t="14059" x="4108450" y="2517775"/>
          <p14:tracePt t="14171" x="4108450" y="2527300"/>
          <p14:tracePt t="14187" x="4108450" y="2536825"/>
          <p14:tracePt t="14195" x="4108450" y="2544763"/>
          <p14:tracePt t="14315" x="4108450" y="2536825"/>
          <p14:tracePt t="14539" x="4108450" y="2527300"/>
          <p14:tracePt t="14635" x="4108450" y="2544763"/>
          <p14:tracePt t="14651" x="4108450" y="2554288"/>
          <p14:tracePt t="14972" x="4108450" y="2544763"/>
          <p14:tracePt t="15076" x="4108450" y="2554288"/>
          <p14:tracePt t="15164" x="4108450" y="2544763"/>
          <p14:tracePt t="15172" x="4108450" y="2536825"/>
          <p14:tracePt t="15404" x="4108450" y="2544763"/>
          <p14:tracePt t="15444" x="4108450" y="2554288"/>
          <p14:tracePt t="15508" x="4108450" y="2562225"/>
          <p14:tracePt t="15524" x="4116388" y="2562225"/>
          <p14:tracePt t="15532" x="4143375" y="2571750"/>
          <p14:tracePt t="15540" x="4179888" y="2571750"/>
          <p14:tracePt t="15552" x="4224338" y="2581275"/>
          <p14:tracePt t="15569" x="4276725" y="2581275"/>
          <p14:tracePt t="15586" x="4313238" y="2581275"/>
          <p14:tracePt t="15602" x="4348163" y="2581275"/>
          <p14:tracePt t="15619" x="4367213" y="2581275"/>
          <p14:tracePt t="15635" x="4375150" y="2581275"/>
          <p14:tracePt t="15684" x="4384675" y="2581275"/>
          <p14:tracePt t="15692" x="4402138" y="2581275"/>
          <p14:tracePt t="15708" x="4419600" y="2581275"/>
          <p14:tracePt t="15719" x="4446588" y="2581275"/>
          <p14:tracePt t="15736" x="4483100" y="2581275"/>
          <p14:tracePt t="15752" x="4527550" y="2571750"/>
          <p14:tracePt t="15769" x="4598988" y="2544763"/>
          <p14:tracePt t="15786" x="4643438" y="2527300"/>
          <p14:tracePt t="15802" x="4714875" y="2490788"/>
          <p14:tracePt t="15819" x="4759325" y="2455863"/>
          <p14:tracePt t="15836" x="4822825" y="2384425"/>
          <p14:tracePt t="15852" x="4830763" y="2330450"/>
          <p14:tracePt t="15869" x="4830763" y="2268538"/>
          <p14:tracePt t="15886" x="4830763" y="2232025"/>
          <p14:tracePt t="15902" x="4822825" y="2197100"/>
          <p14:tracePt t="15919" x="4803775" y="2170113"/>
          <p14:tracePt t="15980" x="4795838" y="2170113"/>
          <p14:tracePt t="15988" x="4776788" y="2170113"/>
          <p14:tracePt t="15996" x="4759325" y="2170113"/>
          <p14:tracePt t="16004" x="4732338" y="2170113"/>
          <p14:tracePt t="16019" x="4705350" y="2170113"/>
          <p14:tracePt t="16036" x="4616450" y="2170113"/>
          <p14:tracePt t="16053" x="4562475" y="2170113"/>
          <p14:tracePt t="16069" x="4518025" y="2179638"/>
          <p14:tracePt t="16086" x="4483100" y="2214563"/>
          <p14:tracePt t="16103" x="4446588" y="2268538"/>
          <p14:tracePt t="16119" x="4429125" y="2303463"/>
          <p14:tracePt t="16136" x="4411663" y="2339975"/>
          <p14:tracePt t="16153" x="4411663" y="2357438"/>
          <p14:tracePt t="16169" x="4394200" y="2393950"/>
          <p14:tracePt t="16186" x="4394200" y="2419350"/>
          <p14:tracePt t="16203" x="4394200" y="2428875"/>
          <p14:tracePt t="16205" x="4394200" y="2438400"/>
          <p14:tracePt t="16219" x="4394200" y="2446338"/>
          <p14:tracePt t="16349" x="4394200" y="2455863"/>
          <p14:tracePt t="20678" x="4429125" y="2446338"/>
          <p14:tracePt t="20687" x="4465638" y="2438400"/>
          <p14:tracePt t="20694" x="4518025" y="2411413"/>
          <p14:tracePt t="20706" x="4537075" y="2401888"/>
          <p14:tracePt t="20723" x="4562475" y="2401888"/>
          <p14:tracePt t="21174" x="4554538" y="2401888"/>
          <p14:tracePt t="21182" x="4545013" y="2401888"/>
          <p14:tracePt t="21206" x="4537075" y="2401888"/>
          <p14:tracePt t="21214" x="4527550" y="2401888"/>
          <p14:tracePt t="21224" x="4518025" y="2393950"/>
          <p14:tracePt t="21246" x="4500563" y="2384425"/>
          <p14:tracePt t="21262" x="4491038" y="2374900"/>
          <p14:tracePt t="21294" x="4465638" y="2366963"/>
          <p14:tracePt t="21334" x="4456113" y="2366963"/>
          <p14:tracePt t="21583" x="4518025" y="2366963"/>
          <p14:tracePt t="21591" x="4616450" y="2384425"/>
          <p14:tracePt t="21598" x="4687888" y="2393950"/>
          <p14:tracePt t="21607" x="4759325" y="2401888"/>
          <p14:tracePt t="21624" x="4857750" y="2411413"/>
          <p14:tracePt t="21641" x="4902200" y="2428875"/>
          <p14:tracePt t="21767" x="4894263" y="2428875"/>
          <p14:tracePt t="21775" x="4857750" y="2428875"/>
          <p14:tracePt t="21783" x="4803775" y="2428875"/>
          <p14:tracePt t="21791" x="4759325" y="2428875"/>
          <p14:tracePt t="21807" x="4687888" y="2428875"/>
          <p14:tracePt t="21824" x="4660900" y="2428875"/>
          <p14:tracePt t="21841" x="4652963" y="2428875"/>
          <p14:tracePt t="21857" x="4643438" y="2428875"/>
          <p14:tracePt t="21983" x="4633913" y="2428875"/>
          <p14:tracePt t="21991" x="4616450" y="2428875"/>
          <p14:tracePt t="21999" x="4598988" y="2446338"/>
          <p14:tracePt t="22008" x="4572000" y="2473325"/>
          <p14:tracePt t="22024" x="4510088" y="2517775"/>
          <p14:tracePt t="22041" x="4446588" y="2562225"/>
          <p14:tracePt t="22058" x="4411663" y="2589213"/>
          <p14:tracePt t="22074" x="4375150" y="2616200"/>
          <p14:tracePt t="22091" x="4375150" y="2625725"/>
          <p14:tracePt t="22124" x="4367213" y="2625725"/>
          <p14:tracePt t="22151" x="4357688" y="2625725"/>
          <p14:tracePt t="22175" x="4340225" y="2625725"/>
          <p14:tracePt t="22207" x="4330700" y="2625725"/>
          <p14:tracePt t="22223" x="4313238" y="2625725"/>
          <p14:tracePt t="22239" x="4303713" y="2625725"/>
          <p14:tracePt t="22247" x="4276725" y="2625725"/>
          <p14:tracePt t="22258" x="4268788" y="2625725"/>
          <p14:tracePt t="22274" x="4241800" y="2625725"/>
          <p14:tracePt t="22291" x="4214813" y="2625725"/>
          <p14:tracePt t="22308" x="4197350" y="2608263"/>
          <p14:tracePt t="22325" x="4179888" y="2608263"/>
          <p14:tracePt t="22341" x="4170363" y="2608263"/>
          <p14:tracePt t="22374" x="4160838" y="2598738"/>
          <p14:tracePt t="22439" x="4152900" y="2598738"/>
          <p14:tracePt t="22447" x="4152900" y="2589213"/>
          <p14:tracePt t="22458" x="4143375" y="2581275"/>
          <p14:tracePt t="22474" x="4133850" y="2571750"/>
          <p14:tracePt t="22491" x="4125913" y="2562225"/>
          <p14:tracePt t="22508" x="4116388" y="2554288"/>
          <p14:tracePt t="22525" x="4108450" y="2544763"/>
          <p14:tracePt t="22558" x="4089400" y="2536825"/>
          <p14:tracePt t="22583" x="4081463" y="2536825"/>
          <p14:tracePt t="22631" x="4071938" y="2536825"/>
          <p14:tracePt t="22639" x="4054475" y="2544763"/>
          <p14:tracePt t="22647" x="4044950" y="2562225"/>
          <p14:tracePt t="22658" x="4044950" y="2581275"/>
          <p14:tracePt t="22675" x="4044950" y="2598738"/>
          <p14:tracePt t="22692" x="4044950" y="2616200"/>
          <p14:tracePt t="22708" x="4044950" y="2625725"/>
          <p14:tracePt t="22767" x="4044950" y="2616200"/>
          <p14:tracePt t="22775" x="4044950" y="2589213"/>
          <p14:tracePt t="22783" x="4044950" y="2581275"/>
          <p14:tracePt t="22791" x="4044950" y="2554288"/>
          <p14:tracePt t="22808" x="4044950" y="2536825"/>
          <p14:tracePt t="22911" x="4044950" y="2544763"/>
          <p14:tracePt t="22919" x="4044950" y="2554288"/>
          <p14:tracePt t="22927" x="4054475" y="2581275"/>
          <p14:tracePt t="22942" x="4054475" y="2589213"/>
          <p14:tracePt t="22958" x="4062413" y="2598738"/>
          <p14:tracePt t="22999" x="4062413" y="2608263"/>
          <p14:tracePt t="23015" x="4071938" y="2608263"/>
          <p14:tracePt t="23023" x="4071938" y="2598738"/>
          <p14:tracePt t="23031" x="4071938" y="2589213"/>
          <p14:tracePt t="23055" x="4071938" y="2571750"/>
          <p14:tracePt t="23223" x="4081463" y="2562225"/>
          <p14:tracePt t="23231" x="4081463" y="2544763"/>
          <p14:tracePt t="23255" x="4081463" y="2536825"/>
          <p14:tracePt t="23367" x="4089400" y="2536825"/>
          <p14:tracePt t="23383" x="4089400" y="2544763"/>
          <p14:tracePt t="23824" x="4089400" y="2536825"/>
          <p14:tracePt t="23832" x="4089400" y="2473325"/>
          <p14:tracePt t="23842" x="4089400" y="2446338"/>
          <p14:tracePt t="23859" x="4089400" y="2357438"/>
          <p14:tracePt t="23876" x="4089400" y="2268538"/>
          <p14:tracePt t="23893" x="4089400" y="2205038"/>
          <p14:tracePt t="23909" x="4089400" y="2143125"/>
          <p14:tracePt t="23926" x="4089400" y="2098675"/>
          <p14:tracePt t="23942" x="4089400" y="2071688"/>
          <p14:tracePt t="23959" x="4089400" y="2036763"/>
          <p14:tracePt t="23976" x="4089400" y="2009775"/>
          <p14:tracePt t="23993" x="4081463" y="1990725"/>
          <p14:tracePt t="24048" x="4071938" y="1990725"/>
          <p14:tracePt t="24055" x="4062413" y="2009775"/>
          <p14:tracePt t="24064" x="4054475" y="2027238"/>
          <p14:tracePt t="24076" x="4044950" y="2062163"/>
          <p14:tracePt t="24093" x="4000500" y="2170113"/>
          <p14:tracePt t="24109" x="3983038" y="2241550"/>
          <p14:tracePt t="24126" x="3973513" y="2303463"/>
          <p14:tracePt t="24143" x="3973513" y="2347913"/>
          <p14:tracePt t="24160" x="3973513" y="2393950"/>
          <p14:tracePt t="24176" x="3973513" y="2411413"/>
          <p14:tracePt t="24193" x="3973513" y="2419350"/>
          <p14:tracePt t="24209" x="3973513" y="2428875"/>
          <p14:tracePt t="24248" x="3973513" y="2438400"/>
          <p14:tracePt t="24280" x="3973513" y="2446338"/>
          <p14:tracePt t="24296" x="3973513" y="2455863"/>
          <p14:tracePt t="24304" x="3973513" y="2465388"/>
          <p14:tracePt t="24312" x="3973513" y="2482850"/>
          <p14:tracePt t="24326" x="3973513" y="2490788"/>
          <p14:tracePt t="24343" x="3973513" y="2527300"/>
          <p14:tracePt t="24360" x="3983038" y="2562225"/>
          <p14:tracePt t="24376" x="3990975" y="2581275"/>
          <p14:tracePt t="24424" x="4000500" y="2581275"/>
          <p14:tracePt t="24912" x="4000500" y="2589213"/>
          <p14:tracePt t="24984" x="4000500" y="2598738"/>
          <p14:tracePt t="25240" x="4017963" y="2598738"/>
          <p14:tracePt t="25248" x="4027488" y="2608263"/>
          <p14:tracePt t="25260" x="4037013" y="2625725"/>
          <p14:tracePt t="25277" x="4081463" y="2660650"/>
          <p14:tracePt t="25294" x="4133850" y="2687638"/>
          <p14:tracePt t="25310" x="4214813" y="2724150"/>
          <p14:tracePt t="25327" x="4241800" y="2724150"/>
          <p14:tracePt t="25344" x="4295775" y="2724150"/>
          <p14:tracePt t="25360" x="4322763" y="2724150"/>
          <p14:tracePt t="25377" x="4340225" y="2724150"/>
          <p14:tracePt t="25394" x="4357688" y="2724150"/>
          <p14:tracePt t="25410" x="4367213" y="2724150"/>
          <p14:tracePt t="25560" x="4384675" y="2732088"/>
          <p14:tracePt t="25568" x="4384675" y="2741613"/>
          <p14:tracePt t="25577" x="4394200" y="2759075"/>
          <p14:tracePt t="25594" x="4429125" y="2803525"/>
          <p14:tracePt t="25611" x="4465638" y="2857500"/>
          <p14:tracePt t="25627" x="4527550" y="2919413"/>
          <p14:tracePt t="25644" x="4616450" y="2990850"/>
          <p14:tracePt t="25661" x="4697413" y="3036888"/>
          <p14:tracePt t="25677" x="4732338" y="3062288"/>
          <p14:tracePt t="25694" x="4759325" y="3089275"/>
          <p14:tracePt t="25711" x="4776788" y="3108325"/>
          <p14:tracePt t="25712" x="4786313" y="3116263"/>
          <p14:tracePt t="25727" x="4795838" y="3125788"/>
          <p14:tracePt t="25744" x="4813300" y="3143250"/>
          <p14:tracePt t="25761" x="4830763" y="3179763"/>
          <p14:tracePt t="25777" x="4840288" y="3197225"/>
          <p14:tracePt t="25794" x="4867275" y="3241675"/>
          <p14:tracePt t="25811" x="4902200" y="3313113"/>
          <p14:tracePt t="25828" x="4938713" y="3384550"/>
          <p14:tracePt t="25844" x="4983163" y="3455988"/>
          <p14:tracePt t="25861" x="5018088" y="3527425"/>
          <p14:tracePt t="25877" x="5045075" y="3589338"/>
          <p14:tracePt t="25894" x="5062538" y="3616325"/>
          <p14:tracePt t="25911" x="5081588" y="3633788"/>
          <p14:tracePt t="25928" x="5081588" y="3670300"/>
          <p14:tracePt t="25944" x="5089525" y="3724275"/>
          <p14:tracePt t="25961" x="5099050" y="3776663"/>
          <p14:tracePt t="25978" x="5099050" y="3795713"/>
          <p14:tracePt t="25994" x="5116513" y="3822700"/>
          <p14:tracePt t="26209" x="5116513" y="3830638"/>
          <p14:tracePt t="26217" x="5116513" y="3848100"/>
          <p14:tracePt t="26228" x="5108575" y="3848100"/>
          <p14:tracePt t="26244" x="5089525" y="3884613"/>
          <p14:tracePt t="26261" x="5054600" y="3919538"/>
          <p14:tracePt t="26278" x="5037138" y="3938588"/>
          <p14:tracePt t="26295" x="5018088" y="3973513"/>
          <p14:tracePt t="26314" x="4983163" y="4062413"/>
          <p14:tracePt t="26328" x="4983163" y="4098925"/>
          <p14:tracePt t="26345" x="4983163" y="4241800"/>
          <p14:tracePt t="26361" x="4983163" y="4313238"/>
          <p14:tracePt t="26378" x="4983163" y="4384675"/>
          <p14:tracePt t="26395" x="4991100" y="4402138"/>
          <p14:tracePt t="26411" x="4991100" y="4411663"/>
          <p14:tracePt t="26428" x="4991100" y="4419600"/>
          <p14:tracePt t="26445" x="4991100" y="4429125"/>
          <p14:tracePt t="26461" x="5000625" y="4429125"/>
          <p14:tracePt t="26478" x="5000625" y="4438650"/>
          <p14:tracePt t="26529" x="5010150" y="4438650"/>
          <p14:tracePt t="26585" x="5018088" y="4446588"/>
          <p14:tracePt t="26833" x="5018088" y="4465638"/>
          <p14:tracePt t="26841" x="5018088" y="4483100"/>
          <p14:tracePt t="26849" x="5018088" y="4510088"/>
          <p14:tracePt t="26862" x="5018088" y="4545013"/>
          <p14:tracePt t="26879" x="5018088" y="4625975"/>
          <p14:tracePt t="26895" x="5018088" y="4795838"/>
          <p14:tracePt t="26912" x="5018088" y="4956175"/>
          <p14:tracePt t="26929" x="5018088" y="5160963"/>
          <p14:tracePt t="26945" x="5018088" y="5295900"/>
          <p14:tracePt t="26962" x="5018088" y="5394325"/>
          <p14:tracePt t="26979" x="5018088" y="5456238"/>
          <p14:tracePt t="26995" x="5018088" y="5518150"/>
          <p14:tracePt t="27012" x="5018088" y="5562600"/>
          <p14:tracePt t="27028" x="5018088" y="5616575"/>
          <p14:tracePt t="27045" x="5018088" y="5680075"/>
          <p14:tracePt t="27062" x="5018088" y="5732463"/>
          <p14:tracePt t="27078" x="5018088" y="5786438"/>
          <p14:tracePt t="27095" x="5018088" y="5813425"/>
          <p14:tracePt t="27112" x="5018088" y="5822950"/>
          <p14:tracePt t="27129" x="5018088" y="5840413"/>
          <p14:tracePt t="27146" x="5037138" y="5848350"/>
          <p14:tracePt t="27162" x="5037138" y="5857875"/>
          <p14:tracePt t="27179" x="5045075" y="5867400"/>
          <p14:tracePt t="27195" x="5054600" y="5875338"/>
          <p14:tracePt t="27393" x="5089525" y="5875338"/>
          <p14:tracePt t="27401" x="5153025" y="5867400"/>
          <p14:tracePt t="27412" x="5259388" y="5813425"/>
          <p14:tracePt t="27429" x="5545138" y="5697538"/>
          <p14:tracePt t="27445" x="6045200" y="5491163"/>
          <p14:tracePt t="27462" x="6670675" y="5241925"/>
          <p14:tracePt t="27479" x="7134225" y="5018088"/>
          <p14:tracePt t="27496" x="7510463" y="4822825"/>
          <p14:tracePt t="27512" x="7697788" y="4724400"/>
          <p14:tracePt t="27529" x="7867650" y="4562475"/>
          <p14:tracePt t="27546" x="7956550" y="4483100"/>
          <p14:tracePt t="27563" x="8045450" y="4357688"/>
          <p14:tracePt t="27579" x="8072438" y="4268788"/>
          <p14:tracePt t="27596" x="8108950" y="4205288"/>
          <p14:tracePt t="27612" x="8116888" y="4160838"/>
          <p14:tracePt t="27629" x="8143875" y="4108450"/>
          <p14:tracePt t="27646" x="8188325" y="4017963"/>
          <p14:tracePt t="27663" x="8215313" y="3956050"/>
          <p14:tracePt t="27679" x="8232775" y="3911600"/>
          <p14:tracePt t="27696" x="8251825" y="3857625"/>
          <p14:tracePt t="27712" x="8259763" y="3830638"/>
          <p14:tracePt t="27714" x="8259763" y="3813175"/>
          <p14:tracePt t="27730" x="8259763" y="3803650"/>
          <p14:tracePt t="27746" x="8259763" y="3786188"/>
          <p14:tracePt t="27763" x="8286750" y="3751263"/>
          <p14:tracePt t="27779" x="8313738" y="3705225"/>
          <p14:tracePt t="27796" x="8348663" y="3670300"/>
          <p14:tracePt t="27812" x="8358188" y="3670300"/>
          <p14:tracePt t="27829" x="8375650" y="3670300"/>
          <p14:tracePt t="27846" x="8385175" y="3670300"/>
          <p14:tracePt t="27863" x="8429625" y="3660775"/>
          <p14:tracePt t="27879" x="8483600" y="3633788"/>
          <p14:tracePt t="27896" x="8510588" y="3633788"/>
          <p14:tracePt t="27913" x="8537575" y="3625850"/>
          <p14:tracePt t="27930" x="8562975" y="3616325"/>
          <p14:tracePt t="27970" x="8572500" y="3608388"/>
          <p14:tracePt t="27979" x="8582025" y="3608388"/>
          <p14:tracePt t="27996" x="8589963" y="3608388"/>
          <p14:tracePt t="28042" x="8599488" y="3608388"/>
          <p14:tracePt t="28066" x="8616950" y="3608388"/>
          <p14:tracePt t="28073" x="8626475" y="3608388"/>
          <p14:tracePt t="28082" x="8643938" y="3633788"/>
          <p14:tracePt t="28096" x="8661400" y="3670300"/>
          <p14:tracePt t="28113" x="8688388" y="3705225"/>
          <p14:tracePt t="28130" x="8724900" y="3732213"/>
          <p14:tracePt t="28146" x="8724900" y="3751263"/>
          <p14:tracePt t="28163" x="8742363" y="3786188"/>
          <p14:tracePt t="28179" x="8759825" y="3848100"/>
          <p14:tracePt t="28196" x="8777288" y="3911600"/>
          <p14:tracePt t="28213" x="8796338" y="4000500"/>
          <p14:tracePt t="28230" x="8804275" y="4108450"/>
          <p14:tracePt t="28246" x="8804275" y="4179888"/>
          <p14:tracePt t="28263" x="8813800" y="4232275"/>
          <p14:tracePt t="28280" x="8813800" y="4259263"/>
          <p14:tracePt t="28296" x="8813800" y="4295775"/>
          <p14:tracePt t="28313" x="8813800" y="4357688"/>
          <p14:tracePt t="28330" x="8831263" y="4446588"/>
          <p14:tracePt t="28346" x="8848725" y="4527550"/>
          <p14:tracePt t="28363" x="8867775" y="4572000"/>
          <p14:tracePt t="28380" x="8867775" y="4581525"/>
          <p14:tracePt t="28506" x="8867775" y="4589463"/>
          <p14:tracePt t="28514" x="8867775" y="4616450"/>
          <p14:tracePt t="28522" x="8867775" y="4633913"/>
          <p14:tracePt t="28530" x="8875713" y="4670425"/>
          <p14:tracePt t="28546" x="8875713" y="4803775"/>
          <p14:tracePt t="28563" x="8885238" y="4956175"/>
          <p14:tracePt t="28580" x="8912225" y="5108575"/>
          <p14:tracePt t="28596" x="8939213" y="5276850"/>
          <p14:tracePt t="28613" x="8939213" y="5402263"/>
          <p14:tracePt t="28630" x="8939213" y="5527675"/>
          <p14:tracePt t="28647" x="8939213" y="5634038"/>
          <p14:tracePt t="28663" x="8939213" y="5732463"/>
          <p14:tracePt t="28680" x="8939213" y="5776913"/>
          <p14:tracePt t="28696" x="8939213" y="5813425"/>
          <p14:tracePt t="28713" x="8939213" y="5840413"/>
          <p14:tracePt t="28715" x="8939213" y="5848350"/>
          <p14:tracePt t="28730" x="8939213" y="5875338"/>
          <p14:tracePt t="28747" x="8939213" y="5902325"/>
          <p14:tracePt t="28763" x="8947150" y="5929313"/>
          <p14:tracePt t="28780" x="8947150" y="5946775"/>
          <p14:tracePt t="28797" x="8956675" y="5973763"/>
          <p14:tracePt t="28813" x="8956675" y="6000750"/>
          <p14:tracePt t="28830" x="8956675" y="6018213"/>
          <p14:tracePt t="28847" x="8956675" y="6027738"/>
          <p14:tracePt t="28970" x="8956675" y="6018213"/>
          <p14:tracePt t="28978" x="8956675" y="5983288"/>
          <p14:tracePt t="28986" x="8956675" y="5956300"/>
          <p14:tracePt t="28997" x="8956675" y="5902325"/>
          <p14:tracePt t="29013" x="8956675" y="5786438"/>
          <p14:tracePt t="29030" x="8956675" y="5608638"/>
          <p14:tracePt t="29047" x="9001125" y="5394325"/>
          <p14:tracePt t="29064" x="9018588" y="5187950"/>
          <p14:tracePt t="29080" x="9055100" y="4983163"/>
          <p14:tracePt t="29097" x="9090025" y="4813300"/>
          <p14:tracePt t="29114" x="9099550" y="4589463"/>
          <p14:tracePt t="29130" x="9099550" y="4456113"/>
          <p14:tracePt t="29147" x="9090025" y="4357688"/>
          <p14:tracePt t="29164" x="9055100" y="4276725"/>
          <p14:tracePt t="29180" x="9045575" y="4241800"/>
          <p14:tracePt t="29197" x="9028113" y="4214813"/>
          <p14:tracePt t="29214" x="9018588" y="4214813"/>
          <p14:tracePt t="29230" x="9010650" y="4205288"/>
          <p14:tracePt t="29247" x="9001125" y="4197350"/>
          <p14:tracePt t="29264" x="8956675" y="4197350"/>
          <p14:tracePt t="29280" x="8813800" y="4197350"/>
          <p14:tracePt t="29297" x="8589963" y="4197350"/>
          <p14:tracePt t="29314" x="7929563" y="4295775"/>
          <p14:tracePt t="29331" x="7394575" y="4438650"/>
          <p14:tracePt t="29347" x="6956425" y="4562475"/>
          <p14:tracePt t="29364" x="6608763" y="4687888"/>
          <p14:tracePt t="29380" x="6286500" y="4786313"/>
          <p14:tracePt t="29397" x="5938838" y="4848225"/>
          <p14:tracePt t="29414" x="5643563" y="4848225"/>
          <p14:tracePt t="29431" x="5394325" y="4848225"/>
          <p14:tracePt t="29447" x="5214938" y="4848225"/>
          <p14:tracePt t="29464" x="5108575" y="4848225"/>
          <p14:tracePt t="29481" x="5045075" y="4830763"/>
          <p14:tracePt t="29497" x="5027613" y="4795838"/>
          <p14:tracePt t="29514" x="5010150" y="4759325"/>
          <p14:tracePt t="29531" x="5000625" y="4705350"/>
          <p14:tracePt t="29547" x="5000625" y="4660900"/>
          <p14:tracePt t="29564" x="4983163" y="4589463"/>
          <p14:tracePt t="29581" x="4965700" y="4500563"/>
          <p14:tracePt t="29597" x="4956175" y="4375150"/>
          <p14:tracePt t="29614" x="4911725" y="4276725"/>
          <p14:tracePt t="29631" x="4894263" y="4214813"/>
          <p14:tracePt t="29647" x="4884738" y="4205288"/>
          <p14:tracePt t="29664" x="4884738" y="4197350"/>
          <p14:tracePt t="29681" x="4884738" y="4179888"/>
          <p14:tracePt t="29697" x="4884738" y="4160838"/>
          <p14:tracePt t="29714" x="4884738" y="4017963"/>
          <p14:tracePt t="29731" x="4911725" y="3902075"/>
          <p14:tracePt t="29748" x="4938713" y="3822700"/>
          <p14:tracePt t="29764" x="4956175" y="3776663"/>
          <p14:tracePt t="29781" x="4973638" y="3741738"/>
          <p14:tracePt t="29797" x="4983163" y="3714750"/>
          <p14:tracePt t="29814" x="4983163" y="3705225"/>
          <p14:tracePt t="29831" x="4983163" y="3697288"/>
          <p14:tracePt t="29848" x="5000625" y="3697288"/>
          <p14:tracePt t="29864" x="5010150" y="3697288"/>
          <p14:tracePt t="29881" x="5045075" y="3697288"/>
          <p14:tracePt t="29897" x="5108575" y="3697288"/>
          <p14:tracePt t="29914" x="5160963" y="3697288"/>
          <p14:tracePt t="29931" x="5187950" y="3697288"/>
          <p14:tracePt t="29948" x="5197475" y="3697288"/>
          <p14:tracePt t="29965" x="5214938" y="3705225"/>
          <p14:tracePt t="29981" x="5224463" y="3714750"/>
          <p14:tracePt t="29998" x="5232400" y="3751263"/>
          <p14:tracePt t="30014" x="5251450" y="3813175"/>
          <p14:tracePt t="30031" x="5276850" y="3902075"/>
          <p14:tracePt t="30048" x="5348288" y="4017963"/>
          <p14:tracePt t="30065" x="5438775" y="4116388"/>
          <p14:tracePt t="30081" x="5500688" y="4179888"/>
          <p14:tracePt t="30098" x="5626100" y="4295775"/>
          <p14:tracePt t="30115" x="5813425" y="4483100"/>
          <p14:tracePt t="30131" x="5867400" y="4598988"/>
          <p14:tracePt t="30148" x="5884863" y="4679950"/>
          <p14:tracePt t="30165" x="5884863" y="4741863"/>
          <p14:tracePt t="30181" x="5884863" y="4795838"/>
          <p14:tracePt t="30198" x="5884863" y="4848225"/>
          <p14:tracePt t="30215" x="5867400" y="4956175"/>
          <p14:tracePt t="30231" x="5848350" y="5054600"/>
          <p14:tracePt t="30248" x="5830888" y="5187950"/>
          <p14:tracePt t="30265" x="5830888" y="5303838"/>
          <p14:tracePt t="30281" x="5830888" y="5357813"/>
          <p14:tracePt t="30298" x="5830888" y="5394325"/>
          <p14:tracePt t="30315" x="5830888" y="5411788"/>
          <p14:tracePt t="30331" x="5830888" y="5438775"/>
          <p14:tracePt t="30348" x="5830888" y="5491163"/>
          <p14:tracePt t="30365" x="5830888" y="5554663"/>
          <p14:tracePt t="30381" x="5830888" y="5599113"/>
          <p14:tracePt t="30398" x="5830888" y="5643563"/>
          <p14:tracePt t="30415" x="5840413" y="5670550"/>
          <p14:tracePt t="30432" x="5848350" y="5705475"/>
          <p14:tracePt t="30448" x="5857875" y="5705475"/>
          <p14:tracePt t="30611" x="5857875" y="5697538"/>
          <p14:tracePt t="30619" x="5857875" y="5688013"/>
          <p14:tracePt t="30643" x="5848350" y="5670550"/>
          <p14:tracePt t="30667" x="5840413" y="5670550"/>
          <p14:tracePt t="30675" x="5840413" y="5661025"/>
          <p14:tracePt t="30691" x="5822950" y="5661025"/>
          <p14:tracePt t="30699" x="5803900" y="5643563"/>
          <p14:tracePt t="30715" x="5786438" y="5634038"/>
          <p14:tracePt t="31331" x="5776913" y="5634038"/>
          <p14:tracePt t="31339" x="5776913" y="5616575"/>
          <p14:tracePt t="31349" x="5776913" y="5581650"/>
          <p14:tracePt t="31366" x="5776913" y="5527675"/>
          <p14:tracePt t="31382" x="5776913" y="5429250"/>
          <p14:tracePt t="31399" x="5751513" y="5367338"/>
          <p14:tracePt t="31416" x="5732463" y="5286375"/>
          <p14:tracePt t="31432" x="5688013" y="5205413"/>
          <p14:tracePt t="31449" x="5608638" y="5089525"/>
          <p14:tracePt t="31466" x="5465763" y="4911725"/>
          <p14:tracePt t="31482" x="5276850" y="4670425"/>
          <p14:tracePt t="31499" x="4643438" y="4241800"/>
          <p14:tracePt t="31516" x="4116388" y="3919538"/>
          <p14:tracePt t="31533" x="3616325" y="3625850"/>
          <p14:tracePt t="31549" x="3367088" y="3500438"/>
          <p14:tracePt t="31566" x="3268663" y="3465513"/>
          <p14:tracePt t="31582" x="3251200" y="3465513"/>
          <p14:tracePt t="31651" x="3232150" y="3465513"/>
          <p14:tracePt t="31659" x="3224213" y="3465513"/>
          <p14:tracePt t="31667" x="3205163" y="3465513"/>
          <p14:tracePt t="31682" x="3187700" y="3482975"/>
          <p14:tracePt t="31699" x="3108325" y="3589338"/>
          <p14:tracePt t="31716" x="3009900" y="3687763"/>
          <p14:tracePt t="31732" x="2911475" y="3776663"/>
          <p14:tracePt t="31749" x="2830513" y="3830638"/>
          <p14:tracePt t="31766" x="2759075" y="3867150"/>
          <p14:tracePt t="31782" x="2724150" y="3884613"/>
          <p14:tracePt t="31816" x="2714625" y="3894138"/>
          <p14:tracePt t="31843" x="2697163" y="3911600"/>
          <p14:tracePt t="31859" x="2697163" y="3929063"/>
          <p14:tracePt t="31868" x="2697163" y="3938588"/>
          <p14:tracePt t="31883" x="2697163" y="3946525"/>
          <p14:tracePt t="31899" x="2732088" y="4017963"/>
          <p14:tracePt t="31916" x="2830513" y="4062413"/>
          <p14:tracePt t="31933" x="3027363" y="4116388"/>
          <p14:tracePt t="31949" x="3348038" y="4197350"/>
          <p14:tracePt t="31966" x="3822700" y="4224338"/>
          <p14:tracePt t="31983" x="4214813" y="4224338"/>
          <p14:tracePt t="31999" x="4510088" y="4224338"/>
          <p14:tracePt t="32016" x="4714875" y="4224338"/>
          <p14:tracePt t="32033" x="4822825" y="4205288"/>
          <p14:tracePt t="32049" x="4857750" y="4197350"/>
          <p14:tracePt t="32066" x="4867275" y="4187825"/>
          <p14:tracePt t="32083" x="4867275" y="4179888"/>
          <p14:tracePt t="32099" x="4867275" y="4152900"/>
          <p14:tracePt t="32116" x="4867275" y="4133850"/>
          <p14:tracePt t="32133" x="4867275" y="4125913"/>
          <p14:tracePt t="32150" x="4867275" y="4108450"/>
          <p14:tracePt t="32167" x="4875213" y="4098925"/>
          <p14:tracePt t="32183" x="4894263" y="4089400"/>
          <p14:tracePt t="32200" x="4911725" y="4071938"/>
          <p14:tracePt t="32216" x="4929188" y="4054475"/>
          <p14:tracePt t="32233" x="4929188" y="4037013"/>
          <p14:tracePt t="32250" x="4938713" y="4010025"/>
          <p14:tracePt t="32267" x="4956175" y="3990975"/>
          <p14:tracePt t="32283" x="4983163" y="3946525"/>
          <p14:tracePt t="32300" x="5000625" y="3929063"/>
          <p14:tracePt t="32316" x="5045075" y="3929063"/>
          <p14:tracePt t="32333" x="5108575" y="3929063"/>
          <p14:tracePt t="32350" x="5180013" y="3929063"/>
          <p14:tracePt t="32367" x="5241925" y="3929063"/>
          <p14:tracePt t="32383" x="5286375" y="3919538"/>
          <p14:tracePt t="32400" x="5295900" y="3919538"/>
          <p14:tracePt t="32433" x="5303838" y="3911600"/>
          <p14:tracePt t="32450" x="5313363" y="3911600"/>
          <p14:tracePt t="32476" x="5313363" y="3902075"/>
          <p14:tracePt t="32484" x="5322888" y="3902075"/>
          <p14:tracePt t="32828" x="5295900" y="3902075"/>
          <p14:tracePt t="32836" x="5224463" y="3938588"/>
          <p14:tracePt t="32844" x="5133975" y="3990975"/>
          <p14:tracePt t="32852" x="5081588" y="4017963"/>
          <p14:tracePt t="32867" x="4991100" y="4062413"/>
          <p14:tracePt t="32884" x="4786313" y="4205288"/>
          <p14:tracePt t="32900" x="4687888" y="4295775"/>
          <p14:tracePt t="32917" x="4589463" y="4394200"/>
          <p14:tracePt t="32933" x="4491038" y="4527550"/>
          <p14:tracePt t="32950" x="4419600" y="4633913"/>
          <p14:tracePt t="32967" x="4330700" y="4732338"/>
          <p14:tracePt t="32983" x="4251325" y="4803775"/>
          <p14:tracePt t="33000" x="4214813" y="4830763"/>
          <p14:tracePt t="33017" x="4197350" y="4840288"/>
          <p14:tracePt t="33076" x="4170363" y="4840288"/>
          <p14:tracePt t="33084" x="4125913" y="4840288"/>
          <p14:tracePt t="33092" x="4044950" y="4840288"/>
          <p14:tracePt t="33100" x="3983038" y="4840288"/>
          <p14:tracePt t="33117" x="3875088" y="4857750"/>
          <p14:tracePt t="33134" x="3732213" y="4929188"/>
          <p14:tracePt t="33151" x="3633788" y="4983163"/>
          <p14:tracePt t="33168" x="3616325" y="5000625"/>
          <p14:tracePt t="33184" x="3608388" y="5000625"/>
          <p14:tracePt t="33284" x="3598863" y="5000625"/>
          <p14:tracePt t="33300" x="3589338" y="5000625"/>
          <p14:tracePt t="33324" x="3581400" y="5000625"/>
          <p14:tracePt t="33380" x="3581400" y="4991100"/>
          <p14:tracePt t="33396" x="3581400" y="4983163"/>
          <p14:tracePt t="33412" x="3581400" y="4965700"/>
          <p14:tracePt t="33420" x="3598863" y="4956175"/>
          <p14:tracePt t="33434" x="3616325" y="4946650"/>
          <p14:tracePt t="33451" x="3679825" y="4938713"/>
          <p14:tracePt t="33468" x="3803650" y="4894263"/>
          <p14:tracePt t="33484" x="3894138" y="4857750"/>
          <p14:tracePt t="33501" x="3983038" y="4830763"/>
          <p14:tracePt t="33517" x="4037013" y="4822825"/>
          <p14:tracePt t="33534" x="4081463" y="4813300"/>
          <p14:tracePt t="33551" x="4089400" y="4813300"/>
          <p14:tracePt t="33568" x="4098925" y="4813300"/>
          <p14:tracePt t="33584" x="4098925" y="4803775"/>
          <p14:tracePt t="33617" x="4108450" y="4803775"/>
          <p14:tracePt t="33637" x="4125913" y="4795838"/>
          <p14:tracePt t="33651" x="4133850" y="4795838"/>
          <p14:tracePt t="33724" x="4125913" y="4795838"/>
          <p14:tracePt t="33740" x="4116388" y="4786313"/>
          <p14:tracePt t="33780" x="4108450" y="4786313"/>
          <p14:tracePt t="33804" x="4108450" y="4776788"/>
          <p14:tracePt t="40856" x="4108450" y="4768850"/>
          <p14:tracePt t="44257" x="4108450" y="4759325"/>
          <p14:tracePt t="44265" x="4108450" y="4741863"/>
          <p14:tracePt t="44277" x="4098925" y="4741863"/>
          <p14:tracePt t="44293" x="4098925" y="4732338"/>
          <p14:tracePt t="44310" x="4098925" y="4697413"/>
          <p14:tracePt t="44327" x="4224338" y="4581525"/>
          <p14:tracePt t="44343" x="4500563" y="4340225"/>
          <p14:tracePt t="44360" x="4679950" y="4160838"/>
          <p14:tracePt t="44377" x="4795838" y="3875088"/>
          <p14:tracePt t="44393" x="4795838" y="3643313"/>
          <p14:tracePt t="44410" x="4759325" y="3348038"/>
          <p14:tracePt t="44427" x="4633913" y="3036888"/>
          <p14:tracePt t="44443" x="4491038" y="2813050"/>
          <p14:tracePt t="44460" x="4419600" y="2687638"/>
          <p14:tracePt t="44477" x="4384675" y="2652713"/>
          <p14:tracePt t="44493" x="4367213" y="2652713"/>
          <p14:tracePt t="44510" x="4357688" y="2652713"/>
          <p14:tracePt t="44527" x="4348163" y="2652713"/>
          <p14:tracePt t="44543" x="4322763" y="2625725"/>
          <p14:tracePt t="44560" x="4259263" y="2571750"/>
          <p14:tracePt t="44577" x="4108450" y="2411413"/>
          <p14:tracePt t="44593" x="4010025" y="2330450"/>
          <p14:tracePt t="44610" x="3946525" y="2286000"/>
          <p14:tracePt t="44627" x="3929063" y="2276475"/>
          <p14:tracePt t="44644" x="3919538" y="2268538"/>
          <p14:tracePt t="44660" x="3911600" y="2268538"/>
          <p14:tracePt t="44705" x="3902075" y="2268538"/>
          <p14:tracePt t="44714" x="3894138" y="2268538"/>
          <p14:tracePt t="44746" x="3875088" y="2268538"/>
          <p14:tracePt t="44753" x="3867150" y="2276475"/>
          <p14:tracePt t="44769" x="3857625" y="2286000"/>
          <p14:tracePt t="44833" x="3857625" y="2303463"/>
          <p14:tracePt t="44849" x="3857625" y="2312988"/>
          <p14:tracePt t="44865" x="3857625" y="2330450"/>
          <p14:tracePt t="44873" x="3848100" y="2339975"/>
          <p14:tracePt t="44881" x="3848100" y="2357438"/>
          <p14:tracePt t="44894" x="3840163" y="2374900"/>
          <p14:tracePt t="44910" x="3822700" y="2411413"/>
          <p14:tracePt t="44927" x="3822700" y="2438400"/>
          <p14:tracePt t="44944" x="3803650" y="2465388"/>
          <p14:tracePt t="44960" x="3803650" y="2473325"/>
          <p14:tracePt t="44994" x="3795713" y="2473325"/>
          <p14:tracePt t="45026" x="3795713" y="2482850"/>
          <p14:tracePt t="45073" x="3786188" y="2490788"/>
          <p14:tracePt t="45081" x="3786188" y="2500313"/>
          <p14:tracePt t="45094" x="3786188" y="2509838"/>
          <p14:tracePt t="45111" x="3776663" y="2536825"/>
          <p14:tracePt t="45127" x="3776663" y="2544763"/>
          <p14:tracePt t="45144" x="3776663" y="2554288"/>
          <p14:tracePt t="45241" x="3776663" y="2562225"/>
          <p14:tracePt t="45834" x="3786188" y="2562225"/>
          <p14:tracePt t="46050" x="3786188" y="2571750"/>
          <p14:tracePt t="46066" x="3795713" y="2571750"/>
          <p14:tracePt t="46130" x="3813175" y="2571750"/>
          <p14:tracePt t="46138" x="3830638" y="2571750"/>
          <p14:tracePt t="46146" x="3857625" y="2571750"/>
          <p14:tracePt t="46162" x="3911600" y="2571750"/>
          <p14:tracePt t="46178" x="3946525" y="2581275"/>
          <p14:tracePt t="46195" x="3973513" y="2589213"/>
          <p14:tracePt t="46212" x="3983038" y="2598738"/>
          <p14:tracePt t="46626" x="3990975" y="2598738"/>
          <p14:tracePt t="46634" x="4000500" y="2608263"/>
          <p14:tracePt t="46651" x="4010025" y="2608263"/>
          <p14:tracePt t="46662" x="4017963" y="2608263"/>
          <p14:tracePt t="46678" x="4037013" y="2608263"/>
          <p14:tracePt t="46695" x="4044950" y="2608263"/>
          <p14:tracePt t="46712" x="4054475" y="2608263"/>
          <p14:tracePt t="47675" x="4062413" y="2608263"/>
          <p14:tracePt t="48219" x="4071938" y="2616200"/>
          <p14:tracePt t="48675" x="4089400" y="2616200"/>
          <p14:tracePt t="48683" x="4098925" y="2616200"/>
          <p14:tracePt t="48691" x="4125913" y="2608263"/>
          <p14:tracePt t="48699" x="4133850" y="2598738"/>
          <p14:tracePt t="48714" x="4152900" y="2589213"/>
          <p14:tracePt t="48731" x="4170363" y="2589213"/>
          <p14:tracePt t="48732" x="4187825" y="2562225"/>
          <p14:tracePt t="48748" x="4197350" y="2562225"/>
          <p14:tracePt t="48764" x="4224338" y="2536825"/>
          <p14:tracePt t="48781" x="4251325" y="2527300"/>
          <p14:tracePt t="48797" x="4268788" y="2509838"/>
          <p14:tracePt t="48814" x="4276725" y="2500313"/>
          <p14:tracePt t="48830" x="4303713" y="2482850"/>
          <p14:tracePt t="48847" x="4303713" y="2473325"/>
          <p14:tracePt t="48864" x="4313238" y="2465388"/>
          <p14:tracePt t="48880" x="4322763" y="2455863"/>
          <p14:tracePt t="48897" x="4322763" y="2438400"/>
          <p14:tracePt t="48914" x="4330700" y="2428875"/>
          <p14:tracePt t="48931" x="4348163" y="2411413"/>
          <p14:tracePt t="48947" x="4348163" y="2393950"/>
          <p14:tracePt t="48964" x="4367213" y="2384425"/>
          <p14:tracePt t="48980" x="4375150" y="2374900"/>
          <p14:tracePt t="49014" x="4384675" y="2366963"/>
          <p14:tracePt t="49031" x="4394200" y="2357438"/>
          <p14:tracePt t="49047" x="4402138" y="2347913"/>
          <p14:tracePt t="49064" x="4411663" y="2347913"/>
          <p14:tracePt t="49097" x="4419600" y="2339975"/>
          <p14:tracePt t="49114" x="4438650" y="2339975"/>
          <p14:tracePt t="49131" x="4456113" y="2339975"/>
          <p14:tracePt t="49147" x="4465638" y="2339975"/>
          <p14:tracePt t="49564" x="4473575" y="2330450"/>
          <p14:tracePt t="49660" x="4500563" y="2330450"/>
          <p14:tracePt t="49668" x="4554538" y="2366963"/>
          <p14:tracePt t="49676" x="4625975" y="2393950"/>
          <p14:tracePt t="49684" x="4679950" y="2411413"/>
          <p14:tracePt t="49698" x="4751388" y="2438400"/>
          <p14:tracePt t="49714" x="4803775" y="2465388"/>
          <p14:tracePt t="49731" x="4813300" y="2465388"/>
          <p14:tracePt t="49756" x="4813300" y="2473325"/>
          <p14:tracePt t="49765" x="4776788" y="2473325"/>
          <p14:tracePt t="49781" x="4670425" y="2473325"/>
          <p14:tracePt t="49798" x="4510088" y="2455863"/>
          <p14:tracePt t="49815" x="4313238" y="2384425"/>
          <p14:tracePt t="49831" x="4170363" y="2357438"/>
          <p14:tracePt t="49848" x="4098925" y="2339975"/>
          <p14:tracePt t="49884" x="4089400" y="2339975"/>
          <p14:tracePt t="49956" x="4089400" y="2330450"/>
          <p14:tracePt t="49980" x="4108450" y="2330450"/>
          <p14:tracePt t="50004" x="4125913" y="2312988"/>
          <p14:tracePt t="50028" x="4133850" y="2312988"/>
          <p14:tracePt t="50036" x="4133850" y="2303463"/>
          <p14:tracePt t="50052" x="4143375" y="2303463"/>
          <p14:tracePt t="50124" x="4170363" y="2303463"/>
          <p14:tracePt t="50132" x="4214813" y="2303463"/>
          <p14:tracePt t="50140" x="4276725" y="2322513"/>
          <p14:tracePt t="50148" x="4330700" y="2322513"/>
          <p14:tracePt t="50166" x="4384675" y="2339975"/>
          <p14:tracePt t="50182" x="4411663" y="2357438"/>
          <p14:tracePt t="50484" x="4429125" y="2357438"/>
          <p14:tracePt t="50492" x="4429125" y="2366963"/>
          <p14:tracePt t="50500" x="4438650" y="2374900"/>
          <p14:tracePt t="50515" x="4438650" y="2393950"/>
          <p14:tracePt t="50532" x="4438650" y="2446338"/>
          <p14:tracePt t="50549" x="4429125" y="2455863"/>
          <p14:tracePt t="50588" x="4429125" y="2465388"/>
          <p14:tracePt t="52221" x="4402138" y="2465388"/>
          <p14:tracePt t="52229" x="4340225" y="2490788"/>
          <p14:tracePt t="52237" x="4241800" y="2536825"/>
          <p14:tracePt t="52250" x="4143375" y="2598738"/>
          <p14:tracePt t="52267" x="3911600" y="2803525"/>
          <p14:tracePt t="52283" x="3714750" y="3017838"/>
          <p14:tracePt t="52300" x="3581400" y="3133725"/>
          <p14:tracePt t="52317" x="3411538" y="3187700"/>
          <p14:tracePt t="52334" x="3394075" y="3187700"/>
          <p14:tracePt t="52413" x="3384550" y="3187700"/>
          <p14:tracePt t="52453" x="3375025" y="3187700"/>
          <p14:tracePt t="52469" x="3375025" y="3179763"/>
          <p14:tracePt t="52485" x="3375025" y="3170238"/>
          <p14:tracePt t="52493" x="3375025" y="3152775"/>
          <p14:tracePt t="52501" x="3375025" y="3143250"/>
          <p14:tracePt t="52517" x="3375025" y="3108325"/>
          <p14:tracePt t="52534" x="3384550" y="3081338"/>
          <p14:tracePt t="52550" x="3411538" y="3027363"/>
          <p14:tracePt t="52567" x="3446463" y="2982913"/>
          <p14:tracePt t="52583" x="3517900" y="2928938"/>
          <p14:tracePt t="52600" x="3625850" y="2857500"/>
          <p14:tracePt t="52617" x="3705225" y="2813050"/>
          <p14:tracePt t="52634" x="3751263" y="2786063"/>
          <p14:tracePt t="52650" x="3768725" y="2759075"/>
          <p14:tracePt t="52667" x="3795713" y="2751138"/>
          <p14:tracePt t="52684" x="3795713" y="2741613"/>
          <p14:tracePt t="52750" x="3803650" y="2741613"/>
          <p14:tracePt t="52765" x="3813175" y="2741613"/>
          <p14:tracePt t="52773" x="3822700" y="2741613"/>
          <p14:tracePt t="52784" x="3830638" y="2741613"/>
          <p14:tracePt t="52801" x="3867150" y="2732088"/>
          <p14:tracePt t="52818" x="3919538" y="2705100"/>
          <p14:tracePt t="52834" x="3946525" y="2687638"/>
          <p14:tracePt t="52851" x="3965575" y="2679700"/>
          <p14:tracePt t="52867" x="3973513" y="2660650"/>
          <p14:tracePt t="52884" x="3990975" y="2633663"/>
          <p14:tracePt t="52901" x="4010025" y="2616200"/>
          <p14:tracePt t="52918" x="4044950" y="2598738"/>
          <p14:tracePt t="52934" x="4071938" y="2589213"/>
          <p14:tracePt t="52951" x="4098925" y="2571750"/>
          <p14:tracePt t="52967" x="4116388" y="2562225"/>
          <p14:tracePt t="53293" x="4116388" y="2571750"/>
          <p14:tracePt t="53302" x="4125913" y="2598738"/>
          <p14:tracePt t="53309" x="4133850" y="2616200"/>
          <p14:tracePt t="53318" x="4133850" y="2625725"/>
          <p14:tracePt t="53334" x="4170363" y="2705100"/>
          <p14:tracePt t="53351" x="4197350" y="2795588"/>
          <p14:tracePt t="53368" x="4241800" y="2894013"/>
          <p14:tracePt t="53384" x="4286250" y="3017838"/>
          <p14:tracePt t="53401" x="4357688" y="3152775"/>
          <p14:tracePt t="53418" x="4446588" y="3322638"/>
          <p14:tracePt t="53434" x="4510088" y="3473450"/>
          <p14:tracePt t="53451" x="4581525" y="3633788"/>
          <p14:tracePt t="53468" x="4652963" y="3776663"/>
          <p14:tracePt t="53484" x="4697413" y="3867150"/>
          <p14:tracePt t="53501" x="4768850" y="4037013"/>
          <p14:tracePt t="53518" x="4786313" y="4098925"/>
          <p14:tracePt t="53535" x="4822825" y="4170363"/>
          <p14:tracePt t="53551" x="4857750" y="4251325"/>
          <p14:tracePt t="53568" x="4902200" y="4348163"/>
          <p14:tracePt t="53584" x="4965700" y="4438650"/>
          <p14:tracePt t="53601" x="5037138" y="4562475"/>
          <p14:tracePt t="53618" x="5126038" y="4687888"/>
          <p14:tracePt t="53634" x="5160963" y="4759325"/>
          <p14:tracePt t="53651" x="5180013" y="4822825"/>
          <p14:tracePt t="53668" x="5197475" y="4848225"/>
          <p14:tracePt t="53814" x="5197475" y="4830763"/>
          <p14:tracePt t="53821" x="5197475" y="4813300"/>
          <p14:tracePt t="53829" x="5197475" y="4795838"/>
          <p14:tracePt t="53838" x="5197475" y="4786313"/>
          <p14:tracePt t="53851" x="5197475" y="4768850"/>
          <p14:tracePt t="53868" x="5197475" y="4741863"/>
          <p14:tracePt t="53885" x="5197475" y="4705350"/>
          <p14:tracePt t="53902" x="5197475" y="4652963"/>
          <p14:tracePt t="53919" x="5197475" y="4608513"/>
          <p14:tracePt t="53935" x="5197475" y="4589463"/>
          <p14:tracePt t="53951" x="5197475" y="4581525"/>
          <p14:tracePt t="53968" x="5197475" y="4572000"/>
          <p14:tracePt t="53985" x="5197475" y="4554538"/>
          <p14:tracePt t="54019" x="5197475" y="4537075"/>
          <p14:tracePt t="54035" x="5197475" y="4527550"/>
          <p14:tracePt t="54068" x="5205413" y="4518025"/>
          <p14:tracePt t="54085" x="5205413" y="4500563"/>
          <p14:tracePt t="54102" x="5205413" y="4473575"/>
          <p14:tracePt t="54119" x="5205413" y="4465638"/>
          <p14:tracePt t="54135" x="5205413" y="4446588"/>
          <p14:tracePt t="54174" x="5205413" y="4438650"/>
          <p14:tracePt t="54278" x="5197475" y="4438650"/>
          <p14:tracePt t="54287" x="5187950" y="4438650"/>
          <p14:tracePt t="54294" x="5170488" y="4456113"/>
          <p14:tracePt t="54302" x="5160963" y="4465638"/>
          <p14:tracePt t="54319" x="5143500" y="4537075"/>
          <p14:tracePt t="54335" x="5108575" y="4633913"/>
          <p14:tracePt t="54352" x="5081588" y="4751388"/>
          <p14:tracePt t="54368" x="5037138" y="4875213"/>
          <p14:tracePt t="54385" x="5018088" y="4983163"/>
          <p14:tracePt t="54402" x="5000625" y="5089525"/>
          <p14:tracePt t="54419" x="4991100" y="5160963"/>
          <p14:tracePt t="54435" x="4983163" y="5251450"/>
          <p14:tracePt t="54452" x="4983163" y="5313363"/>
          <p14:tracePt t="54469" x="4965700" y="5394325"/>
          <p14:tracePt t="54486" x="4965700" y="5483225"/>
          <p14:tracePt t="54502" x="4965700" y="5554663"/>
          <p14:tracePt t="54519" x="4965700" y="5599113"/>
          <p14:tracePt t="54535" x="4965700" y="5626100"/>
          <p14:tracePt t="54552" x="4973638" y="5626100"/>
          <p14:tracePt t="54569" x="4973638" y="5634038"/>
          <p14:tracePt t="54586" x="4973638" y="5643563"/>
          <p14:tracePt t="54602" x="4973638" y="5653088"/>
          <p14:tracePt t="54619" x="4983163" y="5688013"/>
          <p14:tracePt t="54635" x="4991100" y="5715000"/>
          <p14:tracePt t="54652" x="4991100" y="5724525"/>
          <p14:tracePt t="54669" x="5000625" y="5724525"/>
          <p14:tracePt t="54686" x="5000625" y="5732463"/>
          <p14:tracePt t="54790" x="5000625" y="5741988"/>
          <p14:tracePt t="54798" x="5010150" y="5741988"/>
          <p14:tracePt t="54950" x="5018088" y="5741988"/>
          <p14:tracePt t="54958" x="5037138" y="5741988"/>
          <p14:tracePt t="54969" x="5054600" y="5741988"/>
          <p14:tracePt t="54986" x="5143500" y="5741988"/>
          <p14:tracePt t="55002" x="5348288" y="5732463"/>
          <p14:tracePt t="55019" x="5626100" y="5688013"/>
          <p14:tracePt t="55036" x="6126163" y="5589588"/>
          <p14:tracePt t="55052" x="6634163" y="5429250"/>
          <p14:tracePt t="55069" x="7081838" y="5214938"/>
          <p14:tracePt t="55086" x="7358063" y="5000625"/>
          <p14:tracePt t="55103" x="7402513" y="4929188"/>
          <p14:tracePt t="55119" x="7446963" y="4875213"/>
          <p14:tracePt t="55136" x="7473950" y="4813300"/>
          <p14:tracePt t="55152" x="7510463" y="4768850"/>
          <p14:tracePt t="55169" x="7589838" y="4714875"/>
          <p14:tracePt t="55186" x="7732713" y="4652963"/>
          <p14:tracePt t="55203" x="7902575" y="4608513"/>
          <p14:tracePt t="55219" x="8072438" y="4545013"/>
          <p14:tracePt t="55236" x="8269288" y="4473575"/>
          <p14:tracePt t="55253" x="8447088" y="4411663"/>
          <p14:tracePt t="55269" x="8589963" y="4367213"/>
          <p14:tracePt t="55286" x="8742363" y="4330700"/>
          <p14:tracePt t="55303" x="8796338" y="4322763"/>
          <p14:tracePt t="55319" x="8804275" y="4322763"/>
          <p14:tracePt t="55353" x="8831263" y="4375150"/>
          <p14:tracePt t="55369" x="8894763" y="4500563"/>
          <p14:tracePt t="55386" x="8983663" y="4652963"/>
          <p14:tracePt t="55403" x="9082088" y="4751388"/>
          <p14:tracePt t="55420" x="9117013" y="4776788"/>
          <p14:tracePt t="55453" x="9126538" y="4776788"/>
          <p14:tracePt t="55558" x="9117013" y="4786313"/>
          <p14:tracePt t="55566" x="9109075" y="4803775"/>
          <p14:tracePt t="55574" x="9099550" y="4822825"/>
          <p14:tracePt t="55586" x="9082088" y="4848225"/>
          <p14:tracePt t="55603" x="9063038" y="4894263"/>
          <p14:tracePt t="55620" x="9045575" y="4938713"/>
          <p14:tracePt t="55636" x="9037638" y="4956175"/>
          <p14:tracePt t="55653" x="9018588" y="4991100"/>
          <p14:tracePt t="55670" x="9010650" y="5027613"/>
          <p14:tracePt t="55687" x="9001125" y="5143500"/>
          <p14:tracePt t="55703" x="8983663" y="5241925"/>
          <p14:tracePt t="55720" x="8974138" y="5375275"/>
          <p14:tracePt t="55736" x="8966200" y="5456238"/>
          <p14:tracePt t="55753" x="8966200" y="5483225"/>
          <p14:tracePt t="55770" x="8966200" y="5491163"/>
          <p14:tracePt t="55803" x="8966200" y="5510213"/>
          <p14:tracePt t="55820" x="8966200" y="5537200"/>
          <p14:tracePt t="55836" x="8966200" y="5572125"/>
          <p14:tracePt t="55853" x="8966200" y="5608638"/>
          <p14:tracePt t="55918" x="8966200" y="5626100"/>
          <p14:tracePt t="55927" x="8966200" y="5634038"/>
          <p14:tracePt t="55936" x="8966200" y="5661025"/>
          <p14:tracePt t="55953" x="8974138" y="5732463"/>
          <p14:tracePt t="55970" x="8983663" y="5822950"/>
          <p14:tracePt t="55987" x="9018588" y="5867400"/>
          <p14:tracePt t="56003" x="9018588" y="5884863"/>
          <p14:tracePt t="56020" x="9018588" y="5894388"/>
          <p14:tracePt t="56036" x="9045575" y="5911850"/>
          <p14:tracePt t="56053" x="9072563" y="5938838"/>
          <p14:tracePt t="56070" x="9109075" y="5956300"/>
          <p14:tracePt t="56087" x="9215438" y="5983288"/>
          <p14:tracePt t="56103" x="9304338" y="6000750"/>
          <p14:tracePt t="56120" x="9385300" y="6037263"/>
          <p14:tracePt t="56137" x="9456738" y="6045200"/>
          <p14:tracePt t="56153" x="9491663" y="6062663"/>
          <p14:tracePt t="56170" x="9501188" y="6072188"/>
          <p14:tracePt t="56223" x="9510713" y="6072188"/>
          <p14:tracePt t="56239" x="9491663" y="6072188"/>
          <p14:tracePt t="56247" x="9456738" y="6072188"/>
          <p14:tracePt t="56255" x="9358313" y="6045200"/>
          <p14:tracePt t="56271" x="9126538" y="6000750"/>
          <p14:tracePt t="56287" x="8920163" y="5938838"/>
          <p14:tracePt t="56303" x="8715375" y="5848350"/>
          <p14:tracePt t="56320" x="8555038" y="5803900"/>
          <p14:tracePt t="56337" x="8439150" y="5759450"/>
          <p14:tracePt t="56353" x="8367713" y="5732463"/>
          <p14:tracePt t="56370" x="8331200" y="5724525"/>
          <p14:tracePt t="56387" x="8323263" y="57150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377381" y="294968"/>
            <a:ext cx="51176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err="1" smtClean="0"/>
              <a:t>Verb</a:t>
            </a:r>
            <a:r>
              <a:rPr lang="pt-PT" sz="3200" b="1" dirty="0" smtClean="0"/>
              <a:t>: </a:t>
            </a:r>
            <a:r>
              <a:rPr lang="pt-PT" sz="3200" b="1" dirty="0" err="1" smtClean="0"/>
              <a:t>Konjugation</a:t>
            </a:r>
            <a:endParaRPr lang="pt-PT" sz="3200" b="1" dirty="0" smtClean="0"/>
          </a:p>
          <a:p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187" y="1376362"/>
            <a:ext cx="7667625" cy="4105275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4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89"/>
    </mc:Choice>
    <mc:Fallback>
      <p:transition spd="slow" advTm="78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04" x="8323263" y="5705475"/>
          <p14:tracePt t="628" x="8313738" y="5697538"/>
          <p14:tracePt t="644" x="8304213" y="5688013"/>
          <p14:tracePt t="653" x="8286750" y="5661025"/>
          <p14:tracePt t="661" x="8197850" y="5554663"/>
          <p14:tracePt t="669" x="8072438" y="5367338"/>
          <p14:tracePt t="685" x="7572375" y="4973638"/>
          <p14:tracePt t="702" x="7037388" y="4446588"/>
          <p14:tracePt t="718" x="6777038" y="4268788"/>
          <p14:tracePt t="735" x="6732588" y="4232275"/>
          <p14:tracePt t="829" x="6724650" y="4232275"/>
          <p14:tracePt t="837" x="6705600" y="4232275"/>
          <p14:tracePt t="845" x="6661150" y="4214813"/>
          <p14:tracePt t="853" x="6616700" y="4187825"/>
          <p14:tracePt t="868" x="6491288" y="4116388"/>
          <p14:tracePt t="885" x="6402388" y="4044950"/>
          <p14:tracePt t="902" x="6357938" y="3983038"/>
          <p14:tracePt t="918" x="6313488" y="3867150"/>
          <p14:tracePt t="935" x="6303963" y="3598863"/>
          <p14:tracePt t="952" x="6269038" y="3081338"/>
          <p14:tracePt t="968" x="6269038" y="2401888"/>
          <p14:tracePt t="985" x="6242050" y="1625600"/>
          <p14:tracePt t="1001" x="6054725" y="830263"/>
          <p14:tracePt t="1019" x="5830888" y="196850"/>
          <p14:tracePt t="1035" x="5680075" y="0"/>
          <p14:tracePt t="1052" x="5599113" y="0"/>
          <p14:tracePt t="1069" x="5500688" y="0"/>
          <p14:tracePt t="1085" x="5429250" y="0"/>
          <p14:tracePt t="1102" x="5375275" y="17463"/>
          <p14:tracePt t="1118" x="5303838" y="88900"/>
          <p14:tracePt t="1135" x="5268913" y="152400"/>
          <p14:tracePt t="1152" x="5241925" y="204788"/>
          <p14:tracePt t="1168" x="5232400" y="204788"/>
          <p14:tracePt t="1237" x="5232400" y="214313"/>
          <p14:tracePt t="1245" x="5232400" y="231775"/>
          <p14:tracePt t="1253" x="5232400" y="250825"/>
          <p14:tracePt t="1269" x="5232400" y="303213"/>
          <p14:tracePt t="1285" x="5232400" y="411163"/>
          <p14:tracePt t="1302" x="5232400" y="517525"/>
          <p14:tracePt t="1319" x="5286375" y="714375"/>
          <p14:tracePt t="1335" x="5411788" y="946150"/>
          <p14:tracePt t="1352" x="5562600" y="1160463"/>
          <p14:tracePt t="1369" x="5688013" y="1303338"/>
          <p14:tracePt t="1385" x="5768975" y="1393825"/>
          <p14:tracePt t="1402" x="5813425" y="1419225"/>
          <p14:tracePt t="1589" x="5822950" y="1419225"/>
          <p14:tracePt t="1645" x="5822950" y="1411288"/>
          <p14:tracePt t="1677" x="5813425" y="1401763"/>
          <p14:tracePt t="2101" x="5803900" y="1401763"/>
          <p14:tracePt t="2557" x="5786438" y="1393825"/>
          <p14:tracePt t="2566" x="5776913" y="1322388"/>
          <p14:tracePt t="2574" x="5751513" y="1258888"/>
          <p14:tracePt t="2586" x="5724525" y="1204913"/>
          <p14:tracePt t="2603" x="5626100" y="1071563"/>
          <p14:tracePt t="2620" x="5500688" y="955675"/>
          <p14:tracePt t="2636" x="5340350" y="812800"/>
          <p14:tracePt t="2653" x="5045075" y="642938"/>
          <p14:tracePt t="2670" x="4911725" y="598488"/>
          <p14:tracePt t="2686" x="4830763" y="598488"/>
          <p14:tracePt t="2703" x="4768850" y="598488"/>
          <p14:tracePt t="2720" x="4687888" y="625475"/>
          <p14:tracePt t="2736" x="4598988" y="723900"/>
          <p14:tracePt t="2753" x="4510088" y="857250"/>
          <p14:tracePt t="2770" x="4394200" y="1027113"/>
          <p14:tracePt t="2786" x="4276725" y="1169988"/>
          <p14:tracePt t="2803" x="4187825" y="1268413"/>
          <p14:tracePt t="2820" x="4143375" y="1330325"/>
          <p14:tracePt t="2836" x="4089400" y="1384300"/>
          <p14:tracePt t="2839" x="4071938" y="1411288"/>
          <p14:tracePt t="2854" x="4054475" y="1438275"/>
          <p14:tracePt t="2870" x="4037013" y="1473200"/>
          <p14:tracePt t="2886" x="3990975" y="1527175"/>
          <p14:tracePt t="2903" x="3919538" y="1633538"/>
          <p14:tracePt t="2920" x="3840163" y="1758950"/>
          <p14:tracePt t="2936" x="3759200" y="1893888"/>
          <p14:tracePt t="2953" x="3687763" y="2000250"/>
          <p14:tracePt t="2970" x="3652838" y="2054225"/>
          <p14:tracePt t="2987" x="3643313" y="2071688"/>
          <p14:tracePt t="3070" x="3643313" y="2081213"/>
          <p14:tracePt t="3078" x="3643313" y="2098675"/>
          <p14:tracePt t="3087" x="3643313" y="2116138"/>
          <p14:tracePt t="3103" x="3643313" y="2170113"/>
          <p14:tracePt t="3120" x="3643313" y="2214563"/>
          <p14:tracePt t="3137" x="3670300" y="2241550"/>
          <p14:tracePt t="3154" x="3705225" y="2251075"/>
          <p14:tracePt t="3170" x="3732213" y="2251075"/>
          <p14:tracePt t="3187" x="3751263" y="2251075"/>
          <p14:tracePt t="3203" x="3776663" y="2241550"/>
          <p14:tracePt t="3220" x="3803650" y="2214563"/>
          <p14:tracePt t="3237" x="3813175" y="2187575"/>
          <p14:tracePt t="3254" x="3840163" y="2116138"/>
          <p14:tracePt t="3270" x="3848100" y="2081213"/>
          <p14:tracePt t="3287" x="3848100" y="2036763"/>
          <p14:tracePt t="3303" x="3848100" y="2009775"/>
          <p14:tracePt t="3320" x="3848100" y="1965325"/>
          <p14:tracePt t="3337" x="3848100" y="1955800"/>
          <p14:tracePt t="3354" x="3848100" y="1946275"/>
          <p14:tracePt t="3370" x="3848100" y="1928813"/>
          <p14:tracePt t="3390" x="3848100" y="1919288"/>
          <p14:tracePt t="3406" x="3840163" y="1911350"/>
          <p14:tracePt t="3430" x="3830638" y="1901825"/>
          <p14:tracePt t="3446" x="3803650" y="1893888"/>
          <p14:tracePt t="3454" x="3776663" y="1893888"/>
          <p14:tracePt t="3470" x="3741738" y="1884363"/>
          <p14:tracePt t="3487" x="3670300" y="1857375"/>
          <p14:tracePt t="3504" x="3608388" y="1830388"/>
          <p14:tracePt t="3521" x="3509963" y="1803400"/>
          <p14:tracePt t="3537" x="3419475" y="1768475"/>
          <p14:tracePt t="3554" x="3330575" y="1724025"/>
          <p14:tracePt t="3571" x="3259138" y="1697038"/>
          <p14:tracePt t="3587" x="3205163" y="1687513"/>
          <p14:tracePt t="3604" x="3160713" y="1687513"/>
          <p14:tracePt t="3621" x="3108325" y="1687513"/>
          <p14:tracePt t="3638" x="2982913" y="1714500"/>
          <p14:tracePt t="3654" x="2894013" y="1751013"/>
          <p14:tracePt t="3671" x="2813050" y="1776413"/>
          <p14:tracePt t="3687" x="2759075" y="1803400"/>
          <p14:tracePt t="3704" x="2732088" y="1812925"/>
          <p14:tracePt t="3721" x="2732088" y="1822450"/>
          <p14:tracePt t="3737" x="2724150" y="1822450"/>
          <p14:tracePt t="3771" x="2724150" y="1839913"/>
          <p14:tracePt t="3787" x="2705100" y="1866900"/>
          <p14:tracePt t="3804" x="2697163" y="1884363"/>
          <p14:tracePt t="3821" x="2687638" y="1901825"/>
          <p14:tracePt t="3838" x="2679700" y="1919288"/>
          <p14:tracePt t="3854" x="2670175" y="1928813"/>
          <p14:tracePt t="3871" x="2660650" y="1955800"/>
          <p14:tracePt t="3887" x="2652713" y="1990725"/>
          <p14:tracePt t="3904" x="2652713" y="2017713"/>
          <p14:tracePt t="3921" x="2643188" y="2071688"/>
          <p14:tracePt t="3937" x="2643188" y="2108200"/>
          <p14:tracePt t="3954" x="2643188" y="2125663"/>
          <p14:tracePt t="3971" x="2643188" y="2143125"/>
          <p14:tracePt t="4004" x="2643188" y="2160588"/>
          <p14:tracePt t="4021" x="2643188" y="2187575"/>
          <p14:tracePt t="4038" x="2625725" y="2276475"/>
          <p14:tracePt t="4055" x="2616200" y="2347913"/>
          <p14:tracePt t="4071" x="2608263" y="2393950"/>
          <p14:tracePt t="4088" x="2608263" y="2446338"/>
          <p14:tracePt t="4104" x="2598738" y="2473325"/>
          <p14:tracePt t="4121" x="2598738" y="2500313"/>
          <p14:tracePt t="4138" x="2598738" y="2517775"/>
          <p14:tracePt t="4154" x="2598738" y="2544763"/>
          <p14:tracePt t="4171" x="2598738" y="2589213"/>
          <p14:tracePt t="4188" x="2608263" y="2633663"/>
          <p14:tracePt t="4204" x="2608263" y="2697163"/>
          <p14:tracePt t="4221" x="2616200" y="2732088"/>
          <p14:tracePt t="4238" x="2625725" y="2751138"/>
          <p14:tracePt t="4255" x="2643188" y="2768600"/>
          <p14:tracePt t="4271" x="2652713" y="2776538"/>
          <p14:tracePt t="4304" x="2670175" y="2786063"/>
          <p14:tracePt t="4322" x="2687638" y="2795588"/>
          <p14:tracePt t="4338" x="2732088" y="2822575"/>
          <p14:tracePt t="4355" x="2803525" y="2847975"/>
          <p14:tracePt t="4371" x="2830513" y="2867025"/>
          <p14:tracePt t="4388" x="2867025" y="2874963"/>
          <p14:tracePt t="4404" x="2894013" y="2894013"/>
          <p14:tracePt t="4422" x="2955925" y="2901950"/>
          <p14:tracePt t="4438" x="2990850" y="2901950"/>
          <p14:tracePt t="4455" x="3036888" y="2901950"/>
          <p14:tracePt t="4471" x="3071813" y="2919413"/>
          <p14:tracePt t="4488" x="3125788" y="2938463"/>
          <p14:tracePt t="4504" x="3170238" y="2965450"/>
          <p14:tracePt t="4522" x="3205163" y="2973388"/>
          <p14:tracePt t="4538" x="3241675" y="2982913"/>
          <p14:tracePt t="4555" x="3259138" y="2982913"/>
          <p14:tracePt t="4571" x="3286125" y="2982913"/>
          <p14:tracePt t="4588" x="3330575" y="2982913"/>
          <p14:tracePt t="4605" x="3367088" y="2982913"/>
          <p14:tracePt t="4621" x="3455988" y="2990850"/>
          <p14:tracePt t="4638" x="3643313" y="3036888"/>
          <p14:tracePt t="4655" x="3759200" y="3081338"/>
          <p14:tracePt t="4672" x="3929063" y="3133725"/>
          <p14:tracePt t="4688" x="4062413" y="3152775"/>
          <p14:tracePt t="4705" x="4187825" y="3170238"/>
          <p14:tracePt t="4722" x="4276725" y="3170238"/>
          <p14:tracePt t="4738" x="4367213" y="3152775"/>
          <p14:tracePt t="4756" x="4446588" y="3108325"/>
          <p14:tracePt t="4772" x="4518025" y="3071813"/>
          <p14:tracePt t="4788" x="4554538" y="3044825"/>
          <p14:tracePt t="4805" x="4581525" y="3027363"/>
          <p14:tracePt t="4822" x="4608513" y="3000375"/>
          <p14:tracePt t="4839" x="4625975" y="2955925"/>
          <p14:tracePt t="4856" x="4652963" y="2901950"/>
          <p14:tracePt t="4871" x="4660900" y="2840038"/>
          <p14:tracePt t="4888" x="4679950" y="2768600"/>
          <p14:tracePt t="4905" x="4679950" y="2687638"/>
          <p14:tracePt t="4922" x="4679950" y="2625725"/>
          <p14:tracePt t="4938" x="4679950" y="2562225"/>
          <p14:tracePt t="4956" x="4670425" y="2509838"/>
          <p14:tracePt t="4972" x="4652963" y="2446338"/>
          <p14:tracePt t="4988" x="4633913" y="2419350"/>
          <p14:tracePt t="5005" x="4616450" y="2374900"/>
          <p14:tracePt t="5022" x="4581525" y="2322513"/>
          <p14:tracePt t="5039" x="4518025" y="2268538"/>
          <p14:tracePt t="5055" x="4473575" y="2224088"/>
          <p14:tracePt t="5072" x="4384675" y="2170113"/>
          <p14:tracePt t="5088" x="4276725" y="2108200"/>
          <p14:tracePt t="5105" x="4143375" y="2044700"/>
          <p14:tracePt t="5122" x="3990975" y="1982788"/>
          <p14:tracePt t="5138" x="3830638" y="1919288"/>
          <p14:tracePt t="5156" x="3660775" y="1839913"/>
          <p14:tracePt t="5172" x="3527425" y="1785938"/>
          <p14:tracePt t="5188" x="3384550" y="1741488"/>
          <p14:tracePt t="5205" x="3276600" y="1724025"/>
          <p14:tracePt t="5222" x="3179763" y="1704975"/>
          <p14:tracePt t="5239" x="3017838" y="1687513"/>
          <p14:tracePt t="5256" x="2928938" y="1687513"/>
          <p14:tracePt t="5272" x="2830513" y="1687513"/>
          <p14:tracePt t="5288" x="2768600" y="1687513"/>
          <p14:tracePt t="5305" x="2679700" y="1704975"/>
          <p14:tracePt t="5322" x="2616200" y="1731963"/>
          <p14:tracePt t="5339" x="2562225" y="1741488"/>
          <p14:tracePt t="5356" x="2527300" y="1758950"/>
          <p14:tracePt t="5372" x="2490788" y="1785938"/>
          <p14:tracePt t="5389" x="2465388" y="1822450"/>
          <p14:tracePt t="5405" x="2419350" y="1874838"/>
          <p14:tracePt t="5422" x="2384425" y="1955800"/>
          <p14:tracePt t="5439" x="2330450" y="2089150"/>
          <p14:tracePt t="5456" x="2322513" y="2152650"/>
          <p14:tracePt t="5472" x="2322513" y="2232025"/>
          <p14:tracePt t="5489" x="2322513" y="2312988"/>
          <p14:tracePt t="5505" x="2322513" y="2411413"/>
          <p14:tracePt t="5522" x="2339975" y="2527300"/>
          <p14:tracePt t="5539" x="2374900" y="2652713"/>
          <p14:tracePt t="5556" x="2401888" y="2732088"/>
          <p14:tracePt t="5572" x="2446338" y="2830513"/>
          <p14:tracePt t="5589" x="2509838" y="2938463"/>
          <p14:tracePt t="5605" x="2598738" y="3036888"/>
          <p14:tracePt t="5623" x="2776538" y="3125788"/>
          <p14:tracePt t="5639" x="2919413" y="3187700"/>
          <p14:tracePt t="5656" x="3071813" y="3214688"/>
          <p14:tracePt t="5672" x="3214688" y="3214688"/>
          <p14:tracePt t="5689" x="3348038" y="3214688"/>
          <p14:tracePt t="5705" x="3465513" y="3214688"/>
          <p14:tracePt t="5722" x="3554413" y="3197225"/>
          <p14:tracePt t="5739" x="3608388" y="3179763"/>
          <p14:tracePt t="5775" x="3616325" y="3179763"/>
          <p14:tracePt t="5879" x="3616325" y="3170238"/>
          <p14:tracePt t="9657" x="3608388" y="3160713"/>
          <p14:tracePt t="9665" x="3581400" y="3125788"/>
          <p14:tracePt t="9676" x="3571875" y="3108325"/>
          <p14:tracePt t="9692" x="3536950" y="3044825"/>
          <p14:tracePt t="9709" x="3509963" y="3017838"/>
          <p14:tracePt t="9726" x="3482975" y="3009900"/>
          <p14:tracePt t="9742" x="3473450" y="3009900"/>
          <p14:tracePt t="9759" x="3455988" y="3000375"/>
          <p14:tracePt t="9776" x="3429000" y="2990850"/>
          <p14:tracePt t="9793" x="3394075" y="2946400"/>
          <p14:tracePt t="9809" x="3357563" y="2867025"/>
          <p14:tracePt t="9826" x="3303588" y="2786063"/>
          <p14:tracePt t="9843" x="3259138" y="2714625"/>
          <p14:tracePt t="9860" x="3241675" y="2705100"/>
          <p14:tracePt t="9929" x="3232150" y="2705100"/>
          <p14:tracePt t="9945" x="3224213" y="2705100"/>
          <p14:tracePt t="9953" x="3214688" y="2705100"/>
          <p14:tracePt t="9985" x="3205163" y="2705100"/>
          <p14:tracePt t="9993" x="3197225" y="2705100"/>
          <p14:tracePt t="10009" x="3187700" y="2705100"/>
          <p14:tracePt t="10017" x="3187700" y="2697163"/>
          <p14:tracePt t="10041" x="3179763" y="2697163"/>
          <p14:tracePt t="10057" x="3160713" y="2679700"/>
          <p14:tracePt t="10073" x="3152775" y="2670175"/>
          <p14:tracePt t="10089" x="3133725" y="2652713"/>
          <p14:tracePt t="10105" x="3125788" y="2643188"/>
          <p14:tracePt t="10209" x="3125788" y="2633663"/>
          <p14:tracePt t="10305" x="3125788" y="2625725"/>
          <p14:tracePt t="10409" x="3125788" y="2616200"/>
          <p14:tracePt t="10417" x="3133725" y="2608263"/>
          <p14:tracePt t="10426" x="3179763" y="2608263"/>
          <p14:tracePt t="10443" x="3286125" y="2589213"/>
          <p14:tracePt t="10460" x="3402013" y="2581275"/>
          <p14:tracePt t="10476" x="3517900" y="2562225"/>
          <p14:tracePt t="10493" x="3625850" y="2554288"/>
          <p14:tracePt t="10509" x="3660775" y="2544763"/>
          <p14:tracePt t="10526" x="3679825" y="2544763"/>
          <p14:tracePt t="10560" x="3687763" y="2527300"/>
          <p14:tracePt t="10576" x="3697288" y="2527300"/>
          <p14:tracePt t="10594" x="3705225" y="2517775"/>
          <p14:tracePt t="10610" x="3724275" y="2517775"/>
          <p14:tracePt t="10626" x="3732213" y="2517775"/>
          <p14:tracePt t="10643" x="3741738" y="2517775"/>
          <p14:tracePt t="10660" x="3768725" y="2517775"/>
          <p14:tracePt t="10677" x="3776663" y="2517775"/>
          <p14:tracePt t="11962" x="3786188" y="2517775"/>
          <p14:tracePt t="11970" x="3813175" y="2490788"/>
          <p14:tracePt t="11978" x="3857625" y="2482850"/>
          <p14:tracePt t="11994" x="4027488" y="2401888"/>
          <p14:tracePt t="12011" x="4241800" y="2312988"/>
          <p14:tracePt t="12028" x="4473575" y="2205038"/>
          <p14:tracePt t="12044" x="4670425" y="2133600"/>
          <p14:tracePt t="12061" x="4822825" y="2054225"/>
          <p14:tracePt t="12078" x="4965700" y="2000250"/>
          <p14:tracePt t="12095" x="5081588" y="1946275"/>
          <p14:tracePt t="12111" x="5197475" y="1901825"/>
          <p14:tracePt t="12128" x="5322888" y="1866900"/>
          <p14:tracePt t="12145" x="5446713" y="1839913"/>
          <p14:tracePt t="12162" x="5572125" y="1839913"/>
          <p14:tracePt t="12178" x="5653088" y="1839913"/>
          <p14:tracePt t="12195" x="5724525" y="1839913"/>
          <p14:tracePt t="12211" x="5857875" y="1839913"/>
          <p14:tracePt t="12228" x="6062663" y="1847850"/>
          <p14:tracePt t="12245" x="6375400" y="1847850"/>
          <p14:tracePt t="12261" x="6769100" y="1847850"/>
          <p14:tracePt t="12278" x="7180263" y="1847850"/>
          <p14:tracePt t="12295" x="7599363" y="1847850"/>
          <p14:tracePt t="12311" x="7848600" y="1847850"/>
          <p14:tracePt t="12328" x="8001000" y="1847850"/>
          <p14:tracePt t="12345" x="8062913" y="1847850"/>
          <p14:tracePt t="12346" x="8072438" y="1847850"/>
          <p14:tracePt t="12362" x="8089900" y="1857375"/>
          <p14:tracePt t="12378" x="8099425" y="1857375"/>
          <p14:tracePt t="13394" x="8099425" y="1866900"/>
          <p14:tracePt t="13491" x="8099425" y="1874838"/>
          <p14:tracePt t="13507" x="8089900" y="1884363"/>
          <p14:tracePt t="13515" x="8081963" y="1893888"/>
          <p14:tracePt t="13531" x="8072438" y="1893888"/>
          <p14:tracePt t="13538" x="8062913" y="1901825"/>
          <p14:tracePt t="13547" x="8054975" y="1901825"/>
          <p14:tracePt t="13563" x="8037513" y="1919288"/>
          <p14:tracePt t="13579" x="8027988" y="1928813"/>
          <p14:tracePt t="13596" x="8001000" y="1946275"/>
          <p14:tracePt t="13612" x="7974013" y="1973263"/>
          <p14:tracePt t="13629" x="7966075" y="1990725"/>
          <p14:tracePt t="13645" x="7956550" y="1990725"/>
          <p14:tracePt t="13663" x="7947025" y="2000250"/>
          <p14:tracePt t="13679" x="7939088" y="2000250"/>
          <p14:tracePt t="13771" x="7920038" y="2000250"/>
          <p14:tracePt t="13779" x="7902575" y="2000250"/>
          <p14:tracePt t="13787" x="7894638" y="2000250"/>
          <p14:tracePt t="13796" x="7867650" y="2000250"/>
          <p14:tracePt t="13812" x="7840663" y="2000250"/>
          <p14:tracePt t="13829" x="7804150" y="2000250"/>
          <p14:tracePt t="13846" x="7769225" y="2000250"/>
          <p14:tracePt t="13863" x="7742238" y="1990725"/>
          <p14:tracePt t="13879" x="7732713" y="1990725"/>
          <p14:tracePt t="13896" x="7724775" y="1990725"/>
          <p14:tracePt t="13912" x="7715250" y="1990725"/>
          <p14:tracePt t="13929" x="7697788" y="1990725"/>
          <p14:tracePt t="13946" x="7670800" y="1990725"/>
          <p14:tracePt t="13979" x="7661275" y="1990725"/>
          <p14:tracePt t="14035" x="7643813" y="1990725"/>
          <p14:tracePt t="14075" x="7653338" y="1990725"/>
          <p14:tracePt t="14083" x="7680325" y="1990725"/>
          <p14:tracePt t="14091" x="7705725" y="1990725"/>
          <p14:tracePt t="14099" x="7732713" y="1990725"/>
          <p14:tracePt t="14112" x="7759700" y="1990725"/>
          <p14:tracePt t="14129" x="7813675" y="1973263"/>
          <p14:tracePt t="14146" x="7840663" y="1955800"/>
          <p14:tracePt t="14163" x="7848600" y="1946275"/>
          <p14:tracePt t="14196" x="7867650" y="1946275"/>
          <p14:tracePt t="14213" x="7894638" y="1938338"/>
          <p14:tracePt t="14229" x="7956550" y="1928813"/>
          <p14:tracePt t="14246" x="8054975" y="1928813"/>
          <p14:tracePt t="14263" x="8153400" y="1928813"/>
          <p14:tracePt t="14279" x="8242300" y="1928813"/>
          <p14:tracePt t="14296" x="8296275" y="1928813"/>
          <p14:tracePt t="14313" x="8340725" y="1928813"/>
          <p14:tracePt t="14330" x="8367713" y="1928813"/>
          <p14:tracePt t="14347" x="8447088" y="1928813"/>
          <p14:tracePt t="14364" x="8643938" y="1928813"/>
          <p14:tracePt t="14380" x="8920163" y="1928813"/>
          <p14:tracePt t="14396" x="9144000" y="1928813"/>
          <p14:tracePt t="14413" x="9313863" y="1928813"/>
          <p14:tracePt t="14430" x="9412288" y="1928813"/>
          <p14:tracePt t="14447" x="9447213" y="1911350"/>
          <p14:tracePt t="14659" x="9447213" y="1893888"/>
          <p14:tracePt t="14667" x="9420225" y="1866900"/>
          <p14:tracePt t="14680" x="9348788" y="1830388"/>
          <p14:tracePt t="14697" x="9161463" y="1741488"/>
          <p14:tracePt t="14713" x="8991600" y="1687513"/>
          <p14:tracePt t="14730" x="8804275" y="1660525"/>
          <p14:tracePt t="14747" x="8599488" y="1633538"/>
          <p14:tracePt t="14764" x="8491538" y="1633538"/>
          <p14:tracePt t="14780" x="8375650" y="1643063"/>
          <p14:tracePt t="14797" x="8251825" y="1679575"/>
          <p14:tracePt t="14813" x="8153400" y="1697038"/>
          <p14:tracePt t="14830" x="8099425" y="1704975"/>
          <p14:tracePt t="14847" x="8081963" y="1704975"/>
          <p14:tracePt t="14864" x="8072438" y="1704975"/>
          <p14:tracePt t="14883" x="8062913" y="1704975"/>
          <p14:tracePt t="14897" x="8045450" y="1714500"/>
          <p14:tracePt t="14913" x="7991475" y="1714500"/>
          <p14:tracePt t="14930" x="7920038" y="1714500"/>
          <p14:tracePt t="14947" x="7796213" y="1714500"/>
          <p14:tracePt t="14963" x="7715250" y="1679575"/>
          <p14:tracePt t="14980" x="7688263" y="1652588"/>
          <p14:tracePt t="14997" x="7680325" y="1643063"/>
          <p14:tracePt t="15051" x="7670800" y="1625600"/>
          <p14:tracePt t="15059" x="7661275" y="1616075"/>
          <p14:tracePt t="15067" x="7661275" y="1598613"/>
          <p14:tracePt t="15080" x="7661275" y="1589088"/>
          <p14:tracePt t="15097" x="7661275" y="1562100"/>
          <p14:tracePt t="15114" x="7653338" y="1554163"/>
          <p14:tracePt t="15155" x="7643813" y="1554163"/>
          <p14:tracePt t="15164" x="7634288" y="1554163"/>
          <p14:tracePt t="15180" x="7626350" y="1554163"/>
          <p14:tracePt t="15197" x="7589838" y="1554163"/>
          <p14:tracePt t="15214" x="7554913" y="1571625"/>
          <p14:tracePt t="15230" x="7527925" y="1598613"/>
          <p14:tracePt t="15247" x="7500938" y="1679575"/>
          <p14:tracePt t="15264" x="7483475" y="1839913"/>
          <p14:tracePt t="15280" x="7483475" y="2071688"/>
          <p14:tracePt t="15297" x="7483475" y="2384425"/>
          <p14:tracePt t="15314" x="7483475" y="2652713"/>
          <p14:tracePt t="15330" x="7483475" y="2919413"/>
          <p14:tracePt t="15347" x="7483475" y="3179763"/>
          <p14:tracePt t="15364" x="7483475" y="3340100"/>
          <p14:tracePt t="15381" x="7483475" y="3571875"/>
          <p14:tracePt t="15397" x="7483475" y="3946525"/>
          <p14:tracePt t="15414" x="7483475" y="4276725"/>
          <p14:tracePt t="15431" x="7581900" y="4589463"/>
          <p14:tracePt t="15447" x="7653338" y="4803775"/>
          <p14:tracePt t="15464" x="7715250" y="4911725"/>
          <p14:tracePt t="15481" x="7732713" y="4956175"/>
          <p14:tracePt t="15498" x="7759700" y="5010150"/>
          <p14:tracePt t="15514" x="7786688" y="5108575"/>
          <p14:tracePt t="15531" x="7813675" y="5197475"/>
          <p14:tracePt t="15547" x="7848600" y="5340350"/>
          <p14:tracePt t="15564" x="7885113" y="5375275"/>
          <p14:tracePt t="15620" x="7902575" y="5367338"/>
          <p14:tracePt t="15628" x="7902575" y="5357813"/>
          <p14:tracePt t="15635" x="7902575" y="5340350"/>
          <p14:tracePt t="15647" x="7902575" y="5303838"/>
          <p14:tracePt t="15664" x="7939088" y="5187950"/>
          <p14:tracePt t="15681" x="7947025" y="5027613"/>
          <p14:tracePt t="15698" x="7956550" y="4776788"/>
          <p14:tracePt t="15714" x="7974013" y="4518025"/>
          <p14:tracePt t="15731" x="8001000" y="4108450"/>
          <p14:tracePt t="15748" x="8001000" y="3813175"/>
          <p14:tracePt t="15764" x="8001000" y="3446463"/>
          <p14:tracePt t="15781" x="7991475" y="3160713"/>
          <p14:tracePt t="15798" x="7947025" y="2982913"/>
          <p14:tracePt t="15814" x="7920038" y="2857500"/>
          <p14:tracePt t="15831" x="7912100" y="2830513"/>
          <p14:tracePt t="15848" x="7902575" y="2822575"/>
          <p14:tracePt t="15924" x="7885113" y="2822575"/>
          <p14:tracePt t="15932" x="7875588" y="2822575"/>
          <p14:tracePt t="15940" x="7858125" y="2822575"/>
          <p14:tracePt t="15948" x="7858125" y="2830513"/>
          <p14:tracePt t="15964" x="7848600" y="2830513"/>
          <p14:tracePt t="16284" x="7875588" y="2830513"/>
          <p14:tracePt t="16292" x="7929563" y="2803525"/>
          <p14:tracePt t="16300" x="7991475" y="2776538"/>
          <p14:tracePt t="16314" x="8045450" y="2759075"/>
          <p14:tracePt t="16332" x="8251825" y="2643188"/>
          <p14:tracePt t="16348" x="8348663" y="2581275"/>
          <p14:tracePt t="16365" x="8456613" y="2509838"/>
          <p14:tracePt t="16381" x="8562975" y="2446338"/>
          <p14:tracePt t="16398" x="8661400" y="2374900"/>
          <p14:tracePt t="16415" x="8742363" y="2303463"/>
          <p14:tracePt t="16431" x="8823325" y="2268538"/>
          <p14:tracePt t="16448" x="8894763" y="2232025"/>
          <p14:tracePt t="16465" x="8974138" y="2205038"/>
          <p14:tracePt t="16481" x="9028113" y="2170113"/>
          <p14:tracePt t="16498" x="9072563" y="2133600"/>
          <p14:tracePt t="16515" x="9109075" y="2098675"/>
          <p14:tracePt t="16532" x="9153525" y="2036763"/>
          <p14:tracePt t="16548" x="9161463" y="1990725"/>
          <p14:tracePt t="16565" x="9180513" y="1955800"/>
          <p14:tracePt t="16581" x="9197975" y="1901825"/>
          <p14:tracePt t="16598" x="9215438" y="1830388"/>
          <p14:tracePt t="16615" x="9224963" y="1785938"/>
          <p14:tracePt t="16631" x="9232900" y="1731963"/>
          <p14:tracePt t="16648" x="9242425" y="1687513"/>
          <p14:tracePt t="16665" x="9242425" y="1633538"/>
          <p14:tracePt t="16682" x="9242425" y="1616075"/>
          <p14:tracePt t="16698" x="9242425" y="1608138"/>
          <p14:tracePt t="16715" x="9242425" y="1598613"/>
          <p14:tracePt t="16748" x="9215438" y="1598613"/>
          <p14:tracePt t="16765" x="9170988" y="1589088"/>
          <p14:tracePt t="16782" x="9134475" y="1589088"/>
          <p14:tracePt t="16799" x="9082088" y="1571625"/>
          <p14:tracePt t="16815" x="9055100" y="1562100"/>
          <p14:tracePt t="16832" x="8991600" y="1562100"/>
          <p14:tracePt t="16848" x="8939213" y="1562100"/>
          <p14:tracePt t="16865" x="8875713" y="1562100"/>
          <p14:tracePt t="16882" x="8813800" y="1562100"/>
          <p14:tracePt t="16899" x="8732838" y="1598613"/>
          <p14:tracePt t="16915" x="8661400" y="1660525"/>
          <p14:tracePt t="16932" x="8582025" y="1812925"/>
          <p14:tracePt t="16948" x="8528050" y="1911350"/>
          <p14:tracePt t="16965" x="8510588" y="2044700"/>
          <p14:tracePt t="16982" x="8491538" y="2276475"/>
          <p14:tracePt t="16999" x="8491538" y="2562225"/>
          <p14:tracePt t="17015" x="8537575" y="2813050"/>
          <p14:tracePt t="17032" x="8589963" y="3009900"/>
          <p14:tracePt t="17048" x="8626475" y="3160713"/>
          <p14:tracePt t="17065" x="8634413" y="3259138"/>
          <p14:tracePt t="17082" x="8634413" y="3340100"/>
          <p14:tracePt t="17099" x="8634413" y="3473450"/>
          <p14:tracePt t="17115" x="8634413" y="3660775"/>
          <p14:tracePt t="17132" x="8634413" y="3919538"/>
          <p14:tracePt t="17149" x="8616950" y="4062413"/>
          <p14:tracePt t="17165" x="8616950" y="4170363"/>
          <p14:tracePt t="17182" x="8616950" y="4276725"/>
          <p14:tracePt t="17199" x="8616950" y="4411663"/>
          <p14:tracePt t="17215" x="8616950" y="4652963"/>
          <p14:tracePt t="17232" x="8616950" y="4938713"/>
          <p14:tracePt t="17249" x="8616950" y="5232400"/>
          <p14:tracePt t="17265" x="8634413" y="5411788"/>
          <p14:tracePt t="17282" x="8653463" y="5510213"/>
          <p14:tracePt t="17299" x="8680450" y="5545138"/>
          <p14:tracePt t="17315" x="8680450" y="5589588"/>
          <p14:tracePt t="17332" x="8732838" y="5697538"/>
          <p14:tracePt t="17349" x="8777288" y="5776913"/>
          <p14:tracePt t="17365" x="8885238" y="5803900"/>
          <p14:tracePt t="17382" x="9010650" y="5840413"/>
          <p14:tracePt t="17399" x="9126538" y="5840413"/>
          <p14:tracePt t="17415" x="9224963" y="5840413"/>
          <p14:tracePt t="17432" x="9304338" y="5840413"/>
          <p14:tracePt t="17449" x="9375775" y="5830888"/>
          <p14:tracePt t="17466" x="9474200" y="5813425"/>
          <p14:tracePt t="17483" x="9609138" y="5741988"/>
          <p14:tracePt t="17499" x="9732963" y="5653088"/>
          <p14:tracePt t="17516" x="9831388" y="5527675"/>
          <p14:tracePt t="17533" x="9920288" y="5214938"/>
          <p14:tracePt t="17549" x="9929813" y="5027613"/>
          <p14:tracePt t="17566" x="9929813" y="4848225"/>
          <p14:tracePt t="17583" x="9920288" y="4643438"/>
          <p14:tracePt t="17599" x="9902825" y="4303713"/>
          <p14:tracePt t="17616" x="9867900" y="3965575"/>
          <p14:tracePt t="17632" x="9867900" y="3751263"/>
          <p14:tracePt t="17649" x="9867900" y="3554413"/>
          <p14:tracePt t="17666" x="9867900" y="3357563"/>
          <p14:tracePt t="17682" x="9840913" y="3179763"/>
          <p14:tracePt t="17699" x="9813925" y="2990850"/>
          <p14:tracePt t="17716" x="9752013" y="2643188"/>
          <p14:tracePt t="17732" x="9644063" y="2322513"/>
          <p14:tracePt t="17749" x="9501188" y="1965325"/>
          <p14:tracePt t="17766" x="9402763" y="1768475"/>
          <p14:tracePt t="17783" x="9340850" y="1643063"/>
          <p14:tracePt t="17799" x="9296400" y="1608138"/>
          <p14:tracePt t="17816" x="9277350" y="1589088"/>
          <p14:tracePt t="17833" x="9277350" y="1581150"/>
          <p14:tracePt t="17849" x="9259888" y="1562100"/>
          <p14:tracePt t="17866" x="9232900" y="1544638"/>
          <p14:tracePt t="17883" x="9188450" y="1482725"/>
          <p14:tracePt t="17899" x="9099550" y="1411288"/>
          <p14:tracePt t="17916" x="9001125" y="1366838"/>
          <p14:tracePt t="17933" x="8966200" y="1357313"/>
          <p14:tracePt t="17950" x="8939213" y="1357313"/>
          <p14:tracePt t="17966" x="8902700" y="1357313"/>
          <p14:tracePt t="17983" x="8813800" y="1473200"/>
          <p14:tracePt t="18000" x="8697913" y="1731963"/>
          <p14:tracePt t="18016" x="8582025" y="2017713"/>
          <p14:tracePt t="18033" x="8474075" y="2339975"/>
          <p14:tracePt t="18049" x="8394700" y="2660650"/>
          <p14:tracePt t="18066" x="8348663" y="2911475"/>
          <p14:tracePt t="18083" x="8340725" y="3214688"/>
          <p14:tracePt t="18100" x="8340725" y="3660775"/>
          <p14:tracePt t="18116" x="8340725" y="4125913"/>
          <p14:tracePt t="18133" x="8375650" y="4367213"/>
          <p14:tracePt t="18150" x="8412163" y="4518025"/>
          <p14:tracePt t="18166" x="8420100" y="4616450"/>
          <p14:tracePt t="18183" x="8429625" y="4679950"/>
          <p14:tracePt t="18200" x="8429625" y="4751388"/>
          <p14:tracePt t="18216" x="8429625" y="4894263"/>
          <p14:tracePt t="18233" x="8466138" y="5116513"/>
          <p14:tracePt t="18250" x="8545513" y="5402263"/>
          <p14:tracePt t="18266" x="8626475" y="5626100"/>
          <p14:tracePt t="18283" x="8715375" y="5776913"/>
          <p14:tracePt t="18300" x="8813800" y="5830888"/>
          <p14:tracePt t="18317" x="8947150" y="5848350"/>
          <p14:tracePt t="18333" x="9063038" y="5803900"/>
          <p14:tracePt t="18350" x="9188450" y="5680075"/>
          <p14:tracePt t="18366" x="9259888" y="5581650"/>
          <p14:tracePt t="18383" x="9323388" y="5518150"/>
          <p14:tracePt t="18400" x="9385300" y="5483225"/>
          <p14:tracePt t="18416" x="9466263" y="5438775"/>
          <p14:tracePt t="18433" x="9555163" y="5348288"/>
          <p14:tracePt t="18450" x="9680575" y="5170488"/>
          <p14:tracePt t="18467" x="9769475" y="5010150"/>
          <p14:tracePt t="18483" x="9823450" y="4759325"/>
          <p14:tracePt t="18500" x="9831388" y="4545013"/>
          <p14:tracePt t="18517" x="9831388" y="4367213"/>
          <p14:tracePt t="18533" x="9804400" y="4286250"/>
          <p14:tracePt t="18550" x="9777413" y="4251325"/>
          <p14:tracePt t="18566" x="9777413" y="4224338"/>
          <p14:tracePt t="18701" x="9769475" y="4224338"/>
          <p14:tracePt t="18717" x="9752013" y="4224338"/>
          <p14:tracePt t="18733" x="9742488" y="4224338"/>
          <p14:tracePt t="19053" x="9732963" y="4187825"/>
          <p14:tracePt t="19061" x="9742488" y="4125913"/>
          <p14:tracePt t="19069" x="9769475" y="4044950"/>
          <p14:tracePt t="19084" x="9786938" y="3946525"/>
          <p14:tracePt t="19101" x="9840913" y="3625850"/>
          <p14:tracePt t="19117" x="9840913" y="3367088"/>
          <p14:tracePt t="19134" x="9823450" y="3125788"/>
          <p14:tracePt t="19150" x="9752013" y="2840038"/>
          <p14:tracePt t="19167" x="9671050" y="2616200"/>
          <p14:tracePt t="19184" x="9599613" y="2455863"/>
          <p14:tracePt t="19200" x="9555163" y="2357438"/>
          <p14:tracePt t="19217" x="9537700" y="2295525"/>
          <p14:tracePt t="19234" x="9528175" y="2276475"/>
          <p14:tracePt t="19250" x="9528175" y="2241550"/>
          <p14:tracePt t="19268" x="9501188" y="2179638"/>
          <p14:tracePt t="19284" x="9474200" y="2108200"/>
          <p14:tracePt t="19300" x="9429750" y="2017713"/>
          <p14:tracePt t="19317" x="9375775" y="1901825"/>
          <p14:tracePt t="19334" x="9340850" y="1830388"/>
          <p14:tracePt t="19350" x="9323388" y="1795463"/>
          <p14:tracePt t="19368" x="9296400" y="1768475"/>
          <p14:tracePt t="19400" x="9286875" y="1768475"/>
          <p14:tracePt t="19417" x="9277350" y="1768475"/>
          <p14:tracePt t="19437" x="9277350" y="1758950"/>
          <p14:tracePt t="19461" x="9259888" y="1758950"/>
          <p14:tracePt t="19470" x="9251950" y="1758950"/>
          <p14:tracePt t="19484" x="9242425" y="1758950"/>
          <p14:tracePt t="19501" x="9215438" y="1758950"/>
          <p14:tracePt t="19517" x="9188450" y="1758950"/>
          <p14:tracePt t="19534" x="9144000" y="1785938"/>
          <p14:tracePt t="19551" x="9082088" y="1839913"/>
          <p14:tracePt t="19568" x="9028113" y="1911350"/>
          <p14:tracePt t="19584" x="8966200" y="2009775"/>
          <p14:tracePt t="19601" x="8920163" y="2098675"/>
          <p14:tracePt t="19617" x="8912225" y="2187575"/>
          <p14:tracePt t="19634" x="8902700" y="2295525"/>
          <p14:tracePt t="19651" x="8875713" y="2401888"/>
          <p14:tracePt t="19668" x="8858250" y="2517775"/>
          <p14:tracePt t="19684" x="8823325" y="2652713"/>
          <p14:tracePt t="19701" x="8742363" y="2946400"/>
          <p14:tracePt t="19717" x="8688388" y="3170238"/>
          <p14:tracePt t="19734" x="8670925" y="3402013"/>
          <p14:tracePt t="19751" x="8634413" y="3616325"/>
          <p14:tracePt t="19768" x="8616950" y="3786188"/>
          <p14:tracePt t="19784" x="8589963" y="3938588"/>
          <p14:tracePt t="19801" x="8589963" y="4143375"/>
          <p14:tracePt t="19817" x="8589963" y="4394200"/>
          <p14:tracePt t="19834" x="8589963" y="4643438"/>
          <p14:tracePt t="19851" x="8589963" y="4875213"/>
          <p14:tracePt t="19853" x="8589963" y="4983163"/>
          <p14:tracePt t="19868" x="8599488" y="5081588"/>
          <p14:tracePt t="19884" x="8616950" y="5187950"/>
          <p14:tracePt t="19901" x="8643938" y="5330825"/>
          <p14:tracePt t="19918" x="8680450" y="5446713"/>
          <p14:tracePt t="19934" x="8724900" y="5572125"/>
          <p14:tracePt t="19951" x="8796338" y="5688013"/>
          <p14:tracePt t="19968" x="8894763" y="5776913"/>
          <p14:tracePt t="19984" x="9045575" y="5795963"/>
          <p14:tracePt t="20001" x="9224963" y="5795963"/>
          <p14:tracePt t="20018" x="9474200" y="5653088"/>
          <p14:tracePt t="20034" x="9634538" y="5518150"/>
          <p14:tracePt t="20051" x="9715500" y="5411788"/>
          <p14:tracePt t="20068" x="9786938" y="5268913"/>
          <p14:tracePt t="20085" x="9840913" y="5081588"/>
          <p14:tracePt t="20101" x="9912350" y="4687888"/>
          <p14:tracePt t="20118" x="9947275" y="4259263"/>
          <p14:tracePt t="20135" x="9947275" y="3724275"/>
          <p14:tracePt t="20151" x="9848850" y="3108325"/>
          <p14:tracePt t="20169" x="9590088" y="2465388"/>
          <p14:tracePt t="20184" x="9394825" y="2009775"/>
          <p14:tracePt t="20201" x="9269413" y="1768475"/>
          <p14:tracePt t="20218" x="9197975" y="1598613"/>
          <p14:tracePt t="20235" x="9134475" y="1411288"/>
          <p14:tracePt t="20251" x="9090025" y="1250950"/>
          <p14:tracePt t="20269" x="9072563" y="1143000"/>
          <p14:tracePt t="20284" x="9001125" y="1000125"/>
          <p14:tracePt t="20302" x="8848725" y="803275"/>
          <p14:tracePt t="20318" x="8777288" y="758825"/>
          <p14:tracePt t="20335" x="8715375" y="741363"/>
          <p14:tracePt t="20352" x="8688388" y="741363"/>
          <p14:tracePt t="20368" x="8643938" y="741363"/>
          <p14:tracePt t="20385" x="8562975" y="803275"/>
          <p14:tracePt t="20401" x="8491538" y="911225"/>
          <p14:tracePt t="20418" x="8402638" y="1071563"/>
          <p14:tracePt t="20435" x="8277225" y="1347788"/>
          <p14:tracePt t="20452" x="8180388" y="1679575"/>
          <p14:tracePt t="20469" x="8134350" y="1965325"/>
          <p14:tracePt t="20485" x="8116888" y="2276475"/>
          <p14:tracePt t="20502" x="8116888" y="2786063"/>
          <p14:tracePt t="20518" x="8170863" y="3179763"/>
          <p14:tracePt t="20535" x="8286750" y="3660775"/>
          <p14:tracePt t="20552" x="8348663" y="3965575"/>
          <p14:tracePt t="20569" x="8412163" y="4187825"/>
          <p14:tracePt t="20585" x="8456613" y="4348163"/>
          <p14:tracePt t="20601" x="8491538" y="4473575"/>
          <p14:tracePt t="20618" x="8528050" y="4562475"/>
          <p14:tracePt t="20635" x="8555038" y="4687888"/>
          <p14:tracePt t="20652" x="8616950" y="4875213"/>
          <p14:tracePt t="20669" x="8697913" y="5045075"/>
          <p14:tracePt t="20685" x="8813800" y="5187950"/>
          <p14:tracePt t="20702" x="8920163" y="5303838"/>
          <p14:tracePt t="20718" x="8983663" y="5313363"/>
          <p14:tracePt t="20735" x="9063038" y="5322888"/>
          <p14:tracePt t="20752" x="9170988" y="5322888"/>
          <p14:tracePt t="20769" x="9259888" y="5322888"/>
          <p14:tracePt t="20785" x="9331325" y="5322888"/>
          <p14:tracePt t="20802" x="9429750" y="5295900"/>
          <p14:tracePt t="20818" x="9510713" y="5251450"/>
          <p14:tracePt t="20835" x="9626600" y="5153025"/>
          <p14:tracePt t="20852" x="9742488" y="4965700"/>
          <p14:tracePt t="20854" x="9786938" y="4857750"/>
          <p14:tracePt t="20869" x="9831388" y="4732338"/>
          <p14:tracePt t="20885" x="9858375" y="4527550"/>
          <p14:tracePt t="20902" x="9875838" y="4232275"/>
          <p14:tracePt t="20919" x="9831388" y="4044950"/>
          <p14:tracePt t="20935" x="9769475" y="3830638"/>
          <p14:tracePt t="20952" x="9705975" y="3616325"/>
          <p14:tracePt t="20969" x="9661525" y="3419475"/>
          <p14:tracePt t="20985" x="9572625" y="3241675"/>
          <p14:tracePt t="21002" x="9518650" y="3116263"/>
          <p14:tracePt t="21019" x="9474200" y="3036888"/>
          <p14:tracePt t="21035" x="9447213" y="3000375"/>
          <p14:tracePt t="21102" x="9429750" y="3000375"/>
          <p14:tracePt t="21118" x="9412288" y="3000375"/>
          <p14:tracePt t="21126" x="9402763" y="3000375"/>
          <p14:tracePt t="21135" x="9385300" y="3000375"/>
          <p14:tracePt t="21152" x="9375775" y="3009900"/>
          <p14:tracePt t="21169" x="9367838" y="3009900"/>
          <p14:tracePt t="21186" x="9367838" y="3017838"/>
          <p14:tracePt t="21202" x="9358313" y="3027363"/>
          <p14:tracePt t="21219" x="9358313" y="3036888"/>
          <p14:tracePt t="21235" x="9358313" y="3044825"/>
          <p14:tracePt t="21253" x="9348788" y="3054350"/>
          <p14:tracePt t="21318" x="9348788" y="3062288"/>
          <p14:tracePt t="21542" x="9348788" y="3044825"/>
          <p14:tracePt t="21550" x="9348788" y="2973388"/>
          <p14:tracePt t="21558" x="9348788" y="2919413"/>
          <p14:tracePt t="21569" x="9331325" y="2830513"/>
          <p14:tracePt t="21586" x="9251950" y="2652713"/>
          <p14:tracePt t="21602" x="9170988" y="2536825"/>
          <p14:tracePt t="21619" x="9134475" y="2482850"/>
          <p14:tracePt t="21636" x="9126538" y="2473325"/>
          <p14:tracePt t="21702" x="9126538" y="2465388"/>
          <p14:tracePt t="21782" x="9144000" y="2465388"/>
          <p14:tracePt t="21790" x="9153525" y="2465388"/>
          <p14:tracePt t="21803" x="9161463" y="2473325"/>
          <p14:tracePt t="21819" x="9170988" y="2490788"/>
          <p14:tracePt t="21836" x="9170988" y="2527300"/>
          <p14:tracePt t="21853" x="9170988" y="2554288"/>
          <p14:tracePt t="21855" x="9170988" y="2562225"/>
          <p14:tracePt t="21870" x="9170988" y="2598738"/>
          <p14:tracePt t="21886" x="9144000" y="2633663"/>
          <p14:tracePt t="21903" x="9126538" y="2670175"/>
          <p14:tracePt t="21919" x="9090025" y="2732088"/>
          <p14:tracePt t="21936" x="9028113" y="2857500"/>
          <p14:tracePt t="21953" x="8956675" y="2990850"/>
          <p14:tracePt t="21970" x="8831263" y="3187700"/>
          <p14:tracePt t="21986" x="8724900" y="3394075"/>
          <p14:tracePt t="22003" x="8562975" y="3633788"/>
          <p14:tracePt t="22019" x="8412163" y="3813175"/>
          <p14:tracePt t="22036" x="8242300" y="3956050"/>
          <p14:tracePt t="22053" x="8037513" y="4081463"/>
          <p14:tracePt t="22070" x="7769225" y="4224338"/>
          <p14:tracePt t="22087" x="7062788" y="4402138"/>
          <p14:tracePt t="22103" x="6500813" y="4419600"/>
          <p14:tracePt t="22119" x="5688013" y="4348163"/>
          <p14:tracePt t="22136" x="4875213" y="4054475"/>
          <p14:tracePt t="22153" x="4125913" y="3652838"/>
          <p14:tracePt t="22170" x="3554413" y="3241675"/>
          <p14:tracePt t="22186" x="3205163" y="2973388"/>
          <p14:tracePt t="22203" x="3081338" y="2840038"/>
          <p14:tracePt t="22219" x="3062288" y="2776538"/>
          <p14:tracePt t="22236" x="3062288" y="2768600"/>
          <p14:tracePt t="22253" x="3062288" y="2759075"/>
          <p14:tracePt t="22270" x="3062288" y="2751138"/>
          <p14:tracePt t="22286" x="3062288" y="2724150"/>
          <p14:tracePt t="22303" x="3062288" y="2660650"/>
          <p14:tracePt t="22320" x="3062288" y="2581275"/>
          <p14:tracePt t="22336" x="3044825" y="2536825"/>
          <p14:tracePt t="22353" x="3036888" y="2517775"/>
          <p14:tracePt t="22370" x="3036888" y="2482850"/>
          <p14:tracePt t="22386" x="3027363" y="2455863"/>
          <p14:tracePt t="22487" x="3017838" y="2446338"/>
          <p14:tracePt t="22503" x="3009900" y="2446338"/>
          <p14:tracePt t="22519" x="3000375" y="2446338"/>
          <p14:tracePt t="22527" x="2990850" y="2465388"/>
          <p14:tracePt t="22543" x="2982913" y="2482850"/>
          <p14:tracePt t="22554" x="2982913" y="2490788"/>
          <p14:tracePt t="22570" x="2973388" y="2500313"/>
          <p14:tracePt t="22587" x="2973388" y="2509838"/>
          <p14:tracePt t="22603" x="2973388" y="2517775"/>
          <p14:tracePt t="22620" x="2973388" y="2536825"/>
          <p14:tracePt t="22654" x="2973388" y="2544763"/>
          <p14:tracePt t="22831" x="2973388" y="2554288"/>
          <p14:tracePt t="22840" x="2973388" y="2562225"/>
          <p14:tracePt t="22863" x="2973388" y="2571750"/>
          <p14:tracePt t="22887" x="2973388" y="2581275"/>
          <p14:tracePt t="24440" x="2965450" y="2589213"/>
          <p14:tracePt t="24447" x="2955925" y="2589213"/>
          <p14:tracePt t="24457" x="2946400" y="2589213"/>
          <p14:tracePt t="24472" x="2928938" y="2598738"/>
          <p14:tracePt t="24488" x="2919413" y="2598738"/>
          <p14:tracePt t="24505" x="2911475" y="2598738"/>
          <p14:tracePt t="24522" x="2901950" y="2598738"/>
          <p14:tracePt t="24544" x="2894013" y="2598738"/>
          <p14:tracePt t="24608" x="2884488" y="2598738"/>
          <p14:tracePt t="24624" x="2874963" y="2598738"/>
          <p14:tracePt t="24640" x="2867025" y="2598738"/>
          <p14:tracePt t="24648" x="2857500" y="2598738"/>
          <p14:tracePt t="25240" x="2867025" y="2598738"/>
          <p14:tracePt t="25248" x="2884488" y="2598738"/>
          <p14:tracePt t="25257" x="2901950" y="2598738"/>
          <p14:tracePt t="25272" x="2946400" y="2598738"/>
          <p14:tracePt t="25289" x="2965450" y="2598738"/>
          <p14:tracePt t="25305" x="2973388" y="2598738"/>
          <p14:tracePt t="25322" x="2990850" y="2598738"/>
          <p14:tracePt t="25376" x="3000375" y="2598738"/>
          <p14:tracePt t="25496" x="3017838" y="2598738"/>
          <p14:tracePt t="25528" x="3027363" y="2598738"/>
          <p14:tracePt t="25552" x="3044825" y="2598738"/>
          <p14:tracePt t="25568" x="3054350" y="2598738"/>
          <p14:tracePt t="25584" x="3062288" y="2608263"/>
          <p14:tracePt t="25592" x="3081338" y="2608263"/>
          <p14:tracePt t="25606" x="3098800" y="2608263"/>
          <p14:tracePt t="25622" x="3133725" y="2608263"/>
          <p14:tracePt t="25640" x="3160713" y="2608263"/>
          <p14:tracePt t="25656" x="3187700" y="2608263"/>
          <p14:tracePt t="27401" x="3197225" y="2608263"/>
          <p14:tracePt t="28425" x="3224213" y="2608263"/>
          <p14:tracePt t="28433" x="3303588" y="2608263"/>
          <p14:tracePt t="28442" x="3419475" y="2589213"/>
          <p14:tracePt t="28458" x="3687763" y="2571750"/>
          <p14:tracePt t="28475" x="4037013" y="2571750"/>
          <p14:tracePt t="28492" x="4473575" y="2571750"/>
          <p14:tracePt t="28508" x="4902200" y="2527300"/>
          <p14:tracePt t="28525" x="5276850" y="2473325"/>
          <p14:tracePt t="28542" x="5537200" y="2411413"/>
          <p14:tracePt t="28558" x="5751513" y="2357438"/>
          <p14:tracePt t="28575" x="5911850" y="2339975"/>
          <p14:tracePt t="28592" x="6018213" y="2312988"/>
          <p14:tracePt t="28609" x="6143625" y="2303463"/>
          <p14:tracePt t="28625" x="6296025" y="2276475"/>
          <p14:tracePt t="28642" x="6394450" y="2259013"/>
          <p14:tracePt t="28658" x="6456363" y="2259013"/>
          <p14:tracePt t="28675" x="6518275" y="2232025"/>
          <p14:tracePt t="28692" x="6572250" y="2214563"/>
          <p14:tracePt t="28709" x="6688138" y="2197100"/>
          <p14:tracePt t="28725" x="6848475" y="2179638"/>
          <p14:tracePt t="28742" x="7037388" y="2143125"/>
          <p14:tracePt t="28759" x="7215188" y="2125663"/>
          <p14:tracePt t="28775" x="7340600" y="2098675"/>
          <p14:tracePt t="28792" x="7439025" y="2081213"/>
          <p14:tracePt t="28809" x="7473950" y="2081213"/>
          <p14:tracePt t="28825" x="7518400" y="2071688"/>
          <p14:tracePt t="28842" x="7562850" y="2062163"/>
          <p14:tracePt t="28859" x="7616825" y="2036763"/>
          <p14:tracePt t="28875" x="7670800" y="2009775"/>
          <p14:tracePt t="28893" x="7688263" y="2000250"/>
          <p14:tracePt t="28909" x="7705725" y="1990725"/>
          <p14:tracePt t="29330" x="7715250" y="1990725"/>
          <p14:tracePt t="29346" x="7724775" y="1990725"/>
          <p14:tracePt t="29370" x="7732713" y="1990725"/>
          <p14:tracePt t="29378" x="7751763" y="1982788"/>
          <p14:tracePt t="29394" x="7759700" y="1982788"/>
          <p14:tracePt t="29402" x="7777163" y="1973263"/>
          <p14:tracePt t="29410" x="7777163" y="1965325"/>
          <p14:tracePt t="29426" x="7804150" y="1955800"/>
          <p14:tracePt t="29443" x="7831138" y="1938338"/>
          <p14:tracePt t="29459" x="7885113" y="1911350"/>
          <p14:tracePt t="29476" x="7920038" y="1884363"/>
          <p14:tracePt t="29493" x="7956550" y="1866900"/>
          <p14:tracePt t="29510" x="8001000" y="1839913"/>
          <p14:tracePt t="29542" x="8010525" y="1839913"/>
          <p14:tracePt t="29626" x="8018463" y="1839913"/>
          <p14:tracePt t="29634" x="8027988" y="1830388"/>
          <p14:tracePt t="29643" x="8037513" y="1830388"/>
          <p14:tracePt t="29659" x="8072438" y="1822450"/>
          <p14:tracePt t="29676" x="8099425" y="1812925"/>
          <p14:tracePt t="29693" x="8108950" y="1803400"/>
          <p14:tracePt t="29710" x="8116888" y="1795463"/>
          <p14:tracePt t="30170" x="8126413" y="1803400"/>
          <p14:tracePt t="30186" x="8126413" y="1822450"/>
          <p14:tracePt t="30202" x="8126413" y="1830388"/>
          <p14:tracePt t="30211" x="8126413" y="1839913"/>
          <p14:tracePt t="30218" x="8126413" y="1857375"/>
          <p14:tracePt t="30227" x="8126413" y="1866900"/>
          <p14:tracePt t="30243" x="8126413" y="1911350"/>
          <p14:tracePt t="30260" x="8126413" y="1955800"/>
          <p14:tracePt t="30277" x="8126413" y="1990725"/>
          <p14:tracePt t="30293" x="8126413" y="2017713"/>
          <p14:tracePt t="30310" x="8126413" y="2044700"/>
          <p14:tracePt t="30346" x="8126413" y="2054225"/>
          <p14:tracePt t="30360" x="8126413" y="2062163"/>
          <p14:tracePt t="30377" x="8126413" y="2081213"/>
          <p14:tracePt t="30393" x="8126413" y="2116138"/>
          <p14:tracePt t="30410" x="8134350" y="2170113"/>
          <p14:tracePt t="30427" x="8143875" y="2187575"/>
          <p14:tracePt t="30443" x="8143875" y="2205038"/>
          <p14:tracePt t="30477" x="8143875" y="2214563"/>
          <p14:tracePt t="30538" x="8143875" y="2224088"/>
          <p14:tracePt t="30547" x="8153400" y="2232025"/>
          <p14:tracePt t="30562" x="8153400" y="2241550"/>
          <p14:tracePt t="30570" x="8153400" y="2251075"/>
          <p14:tracePt t="30579" x="8161338" y="2259013"/>
          <p14:tracePt t="30593" x="8161338" y="2276475"/>
          <p14:tracePt t="30610" x="8170863" y="2303463"/>
          <p14:tracePt t="30627" x="8180388" y="2312988"/>
          <p14:tracePt t="30899" x="8180388" y="2330450"/>
          <p14:tracePt t="30907" x="8180388" y="2357438"/>
          <p14:tracePt t="30915" x="8180388" y="2384425"/>
          <p14:tracePt t="30927" x="8180388" y="2401888"/>
          <p14:tracePt t="30944" x="8180388" y="2455863"/>
          <p14:tracePt t="30961" x="8180388" y="2527300"/>
          <p14:tracePt t="30977" x="8180388" y="2581275"/>
          <p14:tracePt t="30994" x="8180388" y="2625725"/>
          <p14:tracePt t="31011" x="8180388" y="2652713"/>
          <p14:tracePt t="31027" x="8180388" y="2660650"/>
          <p14:tracePt t="31075" x="8180388" y="2670175"/>
          <p14:tracePt t="31082" x="8180388" y="2679700"/>
          <p14:tracePt t="31094" x="8180388" y="2687638"/>
          <p14:tracePt t="31110" x="8180388" y="2705100"/>
          <p14:tracePt t="31127" x="8170863" y="2732088"/>
          <p14:tracePt t="31144" x="8161338" y="2759075"/>
          <p14:tracePt t="31161" x="8153400" y="2786063"/>
          <p14:tracePt t="31177" x="8143875" y="2803525"/>
          <p14:tracePt t="31194" x="8134350" y="2830513"/>
          <p14:tracePt t="31211" x="8134350" y="2840038"/>
          <p14:tracePt t="31227" x="8126413" y="2857500"/>
          <p14:tracePt t="31355" x="8126413" y="2867025"/>
          <p14:tracePt t="31363" x="8116888" y="2894013"/>
          <p14:tracePt t="31371" x="8116888" y="2911475"/>
          <p14:tracePt t="31379" x="8116888" y="2946400"/>
          <p14:tracePt t="31395" x="8116888" y="3009900"/>
          <p14:tracePt t="31411" x="8116888" y="3081338"/>
          <p14:tracePt t="31427" x="8116888" y="3152775"/>
          <p14:tracePt t="31444" x="8116888" y="3241675"/>
          <p14:tracePt t="31461" x="8134350" y="3295650"/>
          <p14:tracePt t="31478" x="8134350" y="3303588"/>
          <p14:tracePt t="31511" x="8134350" y="3313113"/>
          <p14:tracePt t="31527" x="8134350" y="3322638"/>
          <p14:tracePt t="31544" x="8134350" y="3340100"/>
          <p14:tracePt t="31561" x="8134350" y="3357563"/>
          <p14:tracePt t="31578" x="8134350" y="3375025"/>
          <p14:tracePt t="31643" x="8134350" y="3384550"/>
          <p14:tracePt t="31659" x="8134350" y="3394075"/>
          <p14:tracePt t="31667" x="8143875" y="3402013"/>
          <p14:tracePt t="31691" x="8143875" y="3411538"/>
          <p14:tracePt t="31707" x="8143875" y="3419475"/>
          <p14:tracePt t="31715" x="8143875" y="3438525"/>
          <p14:tracePt t="31728" x="8143875" y="3465513"/>
          <p14:tracePt t="31744" x="8143875" y="3571875"/>
          <p14:tracePt t="31761" x="8143875" y="3732213"/>
          <p14:tracePt t="31778" x="8143875" y="3875088"/>
          <p14:tracePt t="31795" x="8161338" y="3990975"/>
          <p14:tracePt t="31811" x="8161338" y="4010025"/>
          <p14:tracePt t="31971" x="8161338" y="4017963"/>
          <p14:tracePt t="31979" x="8161338" y="4044950"/>
          <p14:tracePt t="31987" x="8161338" y="4081463"/>
          <p14:tracePt t="31996" x="8161338" y="4116388"/>
          <p14:tracePt t="32012" x="8161338" y="4187825"/>
          <p14:tracePt t="32028" x="8153400" y="4251325"/>
          <p14:tracePt t="32045" x="8153400" y="4286250"/>
          <p14:tracePt t="32062" x="8153400" y="4303713"/>
          <p14:tracePt t="32078" x="8153400" y="4357688"/>
          <p14:tracePt t="32095" x="8153400" y="4438650"/>
          <p14:tracePt t="32112" x="8180388" y="4554538"/>
          <p14:tracePt t="32128" x="8224838" y="4633913"/>
          <p14:tracePt t="32145" x="8259763" y="4697413"/>
          <p14:tracePt t="32162" x="8277225" y="4714875"/>
          <p14:tracePt t="32259" x="8277225" y="4724400"/>
          <p14:tracePt t="32267" x="8277225" y="4741863"/>
          <p14:tracePt t="32279" x="8277225" y="4751388"/>
          <p14:tracePt t="32295" x="8277225" y="4795838"/>
          <p14:tracePt t="32311" x="8277225" y="4848225"/>
          <p14:tracePt t="32328" x="8277225" y="4911725"/>
          <p14:tracePt t="32345" x="8259763" y="5000625"/>
          <p14:tracePt t="32362" x="8242300" y="5072063"/>
          <p14:tracePt t="32378" x="8232775" y="5108575"/>
          <p14:tracePt t="32395" x="8224838" y="5126038"/>
          <p14:tracePt t="32412" x="8224838" y="5133975"/>
          <p14:tracePt t="32435" x="8224838" y="5153025"/>
          <p14:tracePt t="32451" x="8224838" y="5160963"/>
          <p14:tracePt t="32579" x="8224838" y="5170488"/>
          <p14:tracePt t="32619" x="8215313" y="5170488"/>
          <p14:tracePt t="32644" x="8215313" y="5160963"/>
          <p14:tracePt t="32651" x="8215313" y="5153025"/>
          <p14:tracePt t="32662" x="8215313" y="5143500"/>
          <p14:tracePt t="32679" x="8224838" y="5108575"/>
          <p14:tracePt t="32695" x="8224838" y="5054600"/>
          <p14:tracePt t="32712" x="8269288" y="4929188"/>
          <p14:tracePt t="32728" x="8296275" y="4768850"/>
          <p14:tracePt t="32745" x="8323263" y="4562475"/>
          <p14:tracePt t="32762" x="8358188" y="4348163"/>
          <p14:tracePt t="32779" x="8412163" y="4081463"/>
          <p14:tracePt t="32795" x="8466138" y="3919538"/>
          <p14:tracePt t="32812" x="8562975" y="3705225"/>
          <p14:tracePt t="32829" x="8661400" y="3465513"/>
          <p14:tracePt t="32846" x="8732838" y="3295650"/>
          <p14:tracePt t="32862" x="8777288" y="3170238"/>
          <p14:tracePt t="32879" x="8804275" y="3081338"/>
          <p14:tracePt t="32895" x="8840788" y="3009900"/>
          <p14:tracePt t="32912" x="8894763" y="2894013"/>
          <p14:tracePt t="32929" x="8920163" y="2795588"/>
          <p14:tracePt t="32945" x="8991600" y="2687638"/>
          <p14:tracePt t="32963" x="9037638" y="2608263"/>
          <p14:tracePt t="32979" x="9082088" y="2527300"/>
          <p14:tracePt t="32996" x="9117013" y="2411413"/>
          <p14:tracePt t="33012" x="9134475" y="2357438"/>
          <p14:tracePt t="33029" x="9153525" y="2330450"/>
          <p14:tracePt t="33046" x="9170988" y="2312988"/>
          <p14:tracePt t="33063" x="9197975" y="2268538"/>
          <p14:tracePt t="33079" x="9242425" y="2214563"/>
          <p14:tracePt t="33096" x="9269413" y="2179638"/>
          <p14:tracePt t="33112" x="9286875" y="2160588"/>
          <p14:tracePt t="33129" x="9323388" y="2152650"/>
          <p14:tracePt t="33146" x="9358313" y="2125663"/>
          <p14:tracePt t="33163" x="9429750" y="2081213"/>
          <p14:tracePt t="33179" x="9474200" y="2062163"/>
          <p14:tracePt t="33196" x="9491663" y="2062163"/>
          <p14:tracePt t="33484" x="9474200" y="2054225"/>
          <p14:tracePt t="33492" x="9456738" y="2054225"/>
          <p14:tracePt t="33500" x="9429750" y="2054225"/>
          <p14:tracePt t="33512" x="9402763" y="2054225"/>
          <p14:tracePt t="33529" x="9358313" y="2054225"/>
          <p14:tracePt t="33546" x="9304338" y="2054225"/>
          <p14:tracePt t="33563" x="9269413" y="2054225"/>
          <p14:tracePt t="33580" x="9188450" y="2054225"/>
          <p14:tracePt t="33596" x="9126538" y="2054225"/>
          <p14:tracePt t="33613" x="9045575" y="2054225"/>
          <p14:tracePt t="33629" x="8966200" y="2054225"/>
          <p14:tracePt t="33646" x="8894763" y="2054225"/>
          <p14:tracePt t="33663" x="8831263" y="2054225"/>
          <p14:tracePt t="33679" x="8777288" y="2054225"/>
          <p14:tracePt t="33696" x="8724900" y="2054225"/>
          <p14:tracePt t="33713" x="8661400" y="2054225"/>
          <p14:tracePt t="33729" x="8609013" y="2054225"/>
          <p14:tracePt t="33746" x="8555038" y="2054225"/>
          <p14:tracePt t="33764" x="8466138" y="2044700"/>
          <p14:tracePt t="33780" x="8402638" y="2044700"/>
          <p14:tracePt t="33796" x="8331200" y="2044700"/>
          <p14:tracePt t="33813" x="8269288" y="2044700"/>
          <p14:tracePt t="33829" x="8205788" y="2044700"/>
          <p14:tracePt t="33846" x="8153400" y="2044700"/>
          <p14:tracePt t="33863" x="8108950" y="2044700"/>
          <p14:tracePt t="33879" x="8037513" y="2044700"/>
          <p14:tracePt t="33896" x="7983538" y="2044700"/>
          <p14:tracePt t="33913" x="7929563" y="2044700"/>
          <p14:tracePt t="33929" x="7867650" y="2044700"/>
          <p14:tracePt t="33946" x="7796213" y="2044700"/>
          <p14:tracePt t="33964" x="7643813" y="2044700"/>
          <p14:tracePt t="33980" x="7562850" y="2044700"/>
          <p14:tracePt t="33996" x="7473950" y="2044700"/>
          <p14:tracePt t="34013" x="7412038" y="2044700"/>
          <p14:tracePt t="34030" x="7340600" y="2027238"/>
          <p14:tracePt t="34047" x="7296150" y="2027238"/>
          <p14:tracePt t="34064" x="7232650" y="2017713"/>
          <p14:tracePt t="34080" x="7161213" y="2009775"/>
          <p14:tracePt t="34096" x="7099300" y="1990725"/>
          <p14:tracePt t="34113" x="7045325" y="1990725"/>
          <p14:tracePt t="34130" x="6983413" y="1982788"/>
          <p14:tracePt t="34147" x="6919913" y="1973263"/>
          <p14:tracePt t="34164" x="6840538" y="1955800"/>
          <p14:tracePt t="34180" x="6786563" y="1955800"/>
          <p14:tracePt t="34197" x="6751638" y="1955800"/>
          <p14:tracePt t="34214" x="6705600" y="1955800"/>
          <p14:tracePt t="34230" x="6670675" y="1955800"/>
          <p14:tracePt t="34247" x="6643688" y="1955800"/>
          <p14:tracePt t="34264" x="6616700" y="1955800"/>
          <p14:tracePt t="34280" x="6589713" y="1965325"/>
          <p14:tracePt t="34297" x="6562725" y="1965325"/>
          <p14:tracePt t="34313" x="6537325" y="1982788"/>
          <p14:tracePt t="34330" x="6518275" y="1990725"/>
          <p14:tracePt t="34347" x="6473825" y="2000250"/>
          <p14:tracePt t="34349" x="6456363" y="2017713"/>
          <p14:tracePt t="34364" x="6411913" y="2036763"/>
          <p14:tracePt t="34380" x="6394450" y="2054225"/>
          <p14:tracePt t="34397" x="6348413" y="2081213"/>
          <p14:tracePt t="34414" x="6323013" y="2089150"/>
          <p14:tracePt t="34430" x="6296025" y="2116138"/>
          <p14:tracePt t="34447" x="6286500" y="2125663"/>
          <p14:tracePt t="34464" x="6269038" y="2143125"/>
          <p14:tracePt t="34481" x="6251575" y="2152650"/>
          <p14:tracePt t="34497" x="6232525" y="2160588"/>
          <p14:tracePt t="34513" x="6215063" y="2170113"/>
          <p14:tracePt t="34530" x="6205538" y="2179638"/>
          <p14:tracePt t="34547" x="6180138" y="2205038"/>
          <p14:tracePt t="34564" x="6143625" y="2232025"/>
          <p14:tracePt t="34580" x="6116638" y="2268538"/>
          <p14:tracePt t="34597" x="6089650" y="2330450"/>
          <p14:tracePt t="34614" x="6072188" y="2411413"/>
          <p14:tracePt t="34630" x="6054725" y="2465388"/>
          <p14:tracePt t="34647" x="6054725" y="2509838"/>
          <p14:tracePt t="34664" x="6054725" y="2536825"/>
          <p14:tracePt t="34680" x="6054725" y="2562225"/>
          <p14:tracePt t="34697" x="6062663" y="2598738"/>
          <p14:tracePt t="34714" x="6089650" y="2652713"/>
          <p14:tracePt t="34730" x="6099175" y="2705100"/>
          <p14:tracePt t="34747" x="6126163" y="2751138"/>
          <p14:tracePt t="34764" x="6153150" y="2813050"/>
          <p14:tracePt t="34781" x="6170613" y="2840038"/>
          <p14:tracePt t="34797" x="6180138" y="2867025"/>
          <p14:tracePt t="34814" x="6188075" y="2874963"/>
          <p14:tracePt t="34830" x="6224588" y="2919413"/>
          <p14:tracePt t="34847" x="6269038" y="2973388"/>
          <p14:tracePt t="34864" x="6340475" y="3027363"/>
          <p14:tracePt t="34880" x="6419850" y="3071813"/>
          <p14:tracePt t="34897" x="6537325" y="3108325"/>
          <p14:tracePt t="34914" x="6661150" y="3143250"/>
          <p14:tracePt t="34930" x="6759575" y="3152775"/>
          <p14:tracePt t="34947" x="6831013" y="3152775"/>
          <p14:tracePt t="34964" x="6894513" y="3152775"/>
          <p14:tracePt t="34980" x="6902450" y="3152775"/>
          <p14:tracePt t="34997" x="6919913" y="3152775"/>
          <p14:tracePt t="35030" x="6946900" y="3152775"/>
          <p14:tracePt t="35047" x="6983413" y="3152775"/>
          <p14:tracePt t="35064" x="7037388" y="3152775"/>
          <p14:tracePt t="35081" x="7108825" y="3152775"/>
          <p14:tracePt t="35097" x="7170738" y="3152775"/>
          <p14:tracePt t="35114" x="7242175" y="3152775"/>
          <p14:tracePt t="35130" x="7286625" y="3152775"/>
          <p14:tracePt t="35147" x="7304088" y="3152775"/>
          <p14:tracePt t="35165" x="7367588" y="3152775"/>
          <p14:tracePt t="35181" x="7419975" y="3152775"/>
          <p14:tracePt t="35197" x="7491413" y="3143250"/>
          <p14:tracePt t="35214" x="7581900" y="3143250"/>
          <p14:tracePt t="35231" x="7653338" y="3143250"/>
          <p14:tracePt t="35248" x="7715250" y="3143250"/>
          <p14:tracePt t="35265" x="7751763" y="3143250"/>
          <p14:tracePt t="35281" x="7786688" y="3143250"/>
          <p14:tracePt t="35297" x="7813675" y="3143250"/>
          <p14:tracePt t="35314" x="7858125" y="3143250"/>
          <p14:tracePt t="35331" x="7920038" y="3143250"/>
          <p14:tracePt t="35348" x="7983538" y="3143250"/>
          <p14:tracePt t="35349" x="8010525" y="3143250"/>
          <p14:tracePt t="35365" x="8045450" y="3152775"/>
          <p14:tracePt t="35381" x="8081963" y="3160713"/>
          <p14:tracePt t="35397" x="8143875" y="3179763"/>
          <p14:tracePt t="35414" x="8188325" y="3179763"/>
          <p14:tracePt t="35431" x="8259763" y="3187700"/>
          <p14:tracePt t="35448" x="8348663" y="3205163"/>
          <p14:tracePt t="35465" x="8412163" y="3205163"/>
          <p14:tracePt t="35481" x="8483600" y="3205163"/>
          <p14:tracePt t="35497" x="8518525" y="3205163"/>
          <p14:tracePt t="35514" x="8537575" y="3214688"/>
          <p14:tracePt t="35531" x="8545513" y="3214688"/>
          <p14:tracePt t="35548" x="8582025" y="3224213"/>
          <p14:tracePt t="35565" x="8661400" y="3224213"/>
          <p14:tracePt t="35581" x="8715375" y="3232150"/>
          <p14:tracePt t="35598" x="8769350" y="3232150"/>
          <p14:tracePt t="35614" x="8813800" y="3251200"/>
          <p14:tracePt t="35631" x="8840788" y="3251200"/>
          <p14:tracePt t="35648" x="8875713" y="3251200"/>
          <p14:tracePt t="35665" x="8920163" y="3251200"/>
          <p14:tracePt t="35681" x="8966200" y="3251200"/>
          <p14:tracePt t="35698" x="9018588" y="3251200"/>
          <p14:tracePt t="35714" x="9063038" y="3251200"/>
          <p14:tracePt t="35731" x="9090025" y="3251200"/>
          <p14:tracePt t="35748" x="9134475" y="3251200"/>
          <p14:tracePt t="35765" x="9197975" y="3251200"/>
          <p14:tracePt t="35781" x="9259888" y="3251200"/>
          <p14:tracePt t="35798" x="9331325" y="3251200"/>
          <p14:tracePt t="35814" x="9375775" y="3241675"/>
          <p14:tracePt t="35831" x="9412288" y="3241675"/>
          <p14:tracePt t="35848" x="9447213" y="3214688"/>
          <p14:tracePt t="35865" x="9456738" y="3214688"/>
          <p14:tracePt t="35881" x="9483725" y="3214688"/>
          <p14:tracePt t="35898" x="9501188" y="3205163"/>
          <p14:tracePt t="35915" x="9528175" y="3187700"/>
          <p14:tracePt t="35931" x="9555163" y="3187700"/>
          <p14:tracePt t="35948" x="9599613" y="3160713"/>
          <p14:tracePt t="35965" x="9626600" y="3143250"/>
          <p14:tracePt t="35981" x="9634538" y="3133725"/>
          <p14:tracePt t="35998" x="9644063" y="3116263"/>
          <p14:tracePt t="36015" x="9661525" y="3098800"/>
          <p14:tracePt t="36031" x="9688513" y="3054350"/>
          <p14:tracePt t="36048" x="9698038" y="2990850"/>
          <p14:tracePt t="36065" x="9725025" y="2919413"/>
          <p14:tracePt t="36081" x="9725025" y="2884488"/>
          <p14:tracePt t="36098" x="9725025" y="2857500"/>
          <p14:tracePt t="36115" x="9725025" y="2822575"/>
          <p14:tracePt t="36131" x="9725025" y="2803525"/>
          <p14:tracePt t="36149" x="9725025" y="2776538"/>
          <p14:tracePt t="36165" x="9715500" y="2751138"/>
          <p14:tracePt t="36182" x="9715500" y="2714625"/>
          <p14:tracePt t="36198" x="9715500" y="2679700"/>
          <p14:tracePt t="36215" x="9715500" y="2633663"/>
          <p14:tracePt t="36231" x="9715500" y="2581275"/>
          <p14:tracePt t="36248" x="9715500" y="2536825"/>
          <p14:tracePt t="36265" x="9715500" y="2490788"/>
          <p14:tracePt t="36282" x="9705975" y="2455863"/>
          <p14:tracePt t="36298" x="9705975" y="2438400"/>
          <p14:tracePt t="36315" x="9698038" y="2428875"/>
          <p14:tracePt t="36350" x="9688513" y="2419350"/>
          <p14:tracePt t="36366" x="9688513" y="2401888"/>
          <p14:tracePt t="36382" x="9671050" y="2366963"/>
          <p14:tracePt t="36398" x="9653588" y="2330450"/>
          <p14:tracePt t="36415" x="9634538" y="2268538"/>
          <p14:tracePt t="36432" x="9609138" y="2241550"/>
          <p14:tracePt t="36449" x="9590088" y="2214563"/>
          <p14:tracePt t="36466" x="9582150" y="2205038"/>
          <p14:tracePt t="36482" x="9563100" y="2187575"/>
          <p14:tracePt t="36515" x="9537700" y="2179638"/>
          <p14:tracePt t="36532" x="9474200" y="2152650"/>
          <p14:tracePt t="36549" x="9348788" y="2125663"/>
          <p14:tracePt t="36566" x="9224963" y="2089150"/>
          <p14:tracePt t="36582" x="9117013" y="2081213"/>
          <p14:tracePt t="36599" x="9001125" y="2081213"/>
          <p14:tracePt t="36615" x="8894763" y="2054225"/>
          <p14:tracePt t="36632" x="8796338" y="2044700"/>
          <p14:tracePt t="36649" x="8715375" y="2036763"/>
          <p14:tracePt t="36666" x="8616950" y="2036763"/>
          <p14:tracePt t="36682" x="8510588" y="2036763"/>
          <p14:tracePt t="36699" x="8375650" y="2036763"/>
          <p14:tracePt t="36716" x="8269288" y="2036763"/>
          <p14:tracePt t="36732" x="8170863" y="2036763"/>
          <p14:tracePt t="36749" x="8010525" y="2036763"/>
          <p14:tracePt t="36766" x="7912100" y="2036763"/>
          <p14:tracePt t="36783" x="7840663" y="2036763"/>
          <p14:tracePt t="36799" x="7742238" y="2036763"/>
          <p14:tracePt t="36815" x="7661275" y="2036763"/>
          <p14:tracePt t="36832" x="7572375" y="2044700"/>
          <p14:tracePt t="36849" x="7446963" y="2054225"/>
          <p14:tracePt t="36866" x="7367588" y="2062163"/>
          <p14:tracePt t="36882" x="7296150" y="2062163"/>
          <p14:tracePt t="36899" x="7251700" y="2062163"/>
          <p14:tracePt t="36915" x="7180263" y="2062163"/>
          <p14:tracePt t="36932" x="7108825" y="2062163"/>
          <p14:tracePt t="36949" x="6991350" y="2044700"/>
          <p14:tracePt t="36966" x="6946900" y="2044700"/>
          <p14:tracePt t="36982" x="6929438" y="2044700"/>
          <p14:tracePt t="36999" x="6919913" y="2044700"/>
          <p14:tracePt t="37016" x="6902450" y="2044700"/>
          <p14:tracePt t="37049" x="6884988" y="2044700"/>
          <p14:tracePt t="37066" x="6875463" y="2044700"/>
          <p14:tracePt t="37082" x="6858000" y="2044700"/>
          <p14:tracePt t="37133" x="6848475" y="2044700"/>
          <p14:tracePt t="37285" x="6840538" y="2044700"/>
          <p14:tracePt t="37294" x="6831013" y="2054225"/>
          <p14:tracePt t="37302" x="6823075" y="2054225"/>
          <p14:tracePt t="37316" x="6796088" y="2062163"/>
          <p14:tracePt t="37332" x="6777038" y="2071688"/>
          <p14:tracePt t="37349" x="6732588" y="2098675"/>
          <p14:tracePt t="37366" x="6715125" y="2108200"/>
          <p14:tracePt t="37383" x="6705600" y="2116138"/>
          <p14:tracePt t="37399" x="6697663" y="2116138"/>
          <p14:tracePt t="37416" x="6697663" y="2125663"/>
          <p14:tracePt t="37433" x="6680200" y="2133600"/>
          <p14:tracePt t="37450" x="6680200" y="2152650"/>
          <p14:tracePt t="37466" x="6680200" y="2160588"/>
          <p14:tracePt t="37483" x="6680200" y="2179638"/>
          <p14:tracePt t="37499" x="6680200" y="2187575"/>
          <p14:tracePt t="37516" x="6688138" y="2214563"/>
          <p14:tracePt t="37533" x="6705600" y="2241550"/>
          <p14:tracePt t="37549" x="6759575" y="2268538"/>
          <p14:tracePt t="37567" x="6796088" y="2276475"/>
          <p14:tracePt t="37583" x="6840538" y="2286000"/>
          <p14:tracePt t="37599" x="6848475" y="2286000"/>
          <p14:tracePt t="37616" x="6858000" y="2286000"/>
          <p14:tracePt t="38070" x="6867525" y="2286000"/>
          <p14:tracePt t="38078" x="6867525" y="2295525"/>
          <p14:tracePt t="38086" x="6867525" y="2312988"/>
          <p14:tracePt t="38100" x="6867525" y="2347913"/>
          <p14:tracePt t="38117" x="6867525" y="2357438"/>
          <p14:tracePt t="38133" x="6867525" y="2384425"/>
          <p14:tracePt t="38150" x="6867525" y="2428875"/>
          <p14:tracePt t="38167" x="6867525" y="2465388"/>
          <p14:tracePt t="38183" x="6867525" y="2500313"/>
          <p14:tracePt t="38200" x="6867525" y="2544763"/>
          <p14:tracePt t="38217" x="6867525" y="2581275"/>
          <p14:tracePt t="38233" x="6867525" y="2616200"/>
          <p14:tracePt t="38250" x="6867525" y="2633663"/>
          <p14:tracePt t="38267" x="6867525" y="2660650"/>
          <p14:tracePt t="38283" x="6867525" y="2679700"/>
          <p14:tracePt t="38300" x="6867525" y="2724150"/>
          <p14:tracePt t="38317" x="6867525" y="2759075"/>
          <p14:tracePt t="38350" x="6867525" y="2776538"/>
          <p14:tracePt t="38367" x="6867525" y="2786063"/>
          <p14:tracePt t="38383" x="6858000" y="2803525"/>
          <p14:tracePt t="38400" x="6858000" y="2813050"/>
          <p14:tracePt t="38417" x="6848475" y="2830513"/>
          <p14:tracePt t="38502" x="6848475" y="2847975"/>
          <p14:tracePt t="38526" x="6848475" y="2857500"/>
          <p14:tracePt t="38535" x="6840538" y="2874963"/>
          <p14:tracePt t="38542" x="6840538" y="2884488"/>
          <p14:tracePt t="38782" x="6840538" y="2901950"/>
          <p14:tracePt t="38790" x="6840538" y="2911475"/>
          <p14:tracePt t="38800" x="6831013" y="2928938"/>
          <p14:tracePt t="38817" x="6831013" y="2982913"/>
          <p14:tracePt t="38834" x="6831013" y="3044825"/>
          <p14:tracePt t="38851" x="6831013" y="3116263"/>
          <p14:tracePt t="38868" x="6831013" y="3143250"/>
          <p14:tracePt t="38884" x="6831013" y="3152775"/>
          <p14:tracePt t="38910" x="6831013" y="3160713"/>
          <p14:tracePt t="38926" x="6831013" y="3170238"/>
          <p14:tracePt t="38935" x="6831013" y="3179763"/>
          <p14:tracePt t="38951" x="6823075" y="3197225"/>
          <p14:tracePt t="38968" x="6823075" y="3214688"/>
          <p14:tracePt t="38984" x="6823075" y="3224213"/>
          <p14:tracePt t="39001" x="6823075" y="3232150"/>
          <p14:tracePt t="39017" x="6823075" y="3241675"/>
          <p14:tracePt t="39034" x="6823075" y="3251200"/>
          <p14:tracePt t="39051" x="6823075" y="3268663"/>
          <p14:tracePt t="39068" x="6804025" y="3313113"/>
          <p14:tracePt t="39084" x="6804025" y="3348038"/>
          <p14:tracePt t="39101" x="6804025" y="3384550"/>
          <p14:tracePt t="39117" x="6804025" y="3411538"/>
          <p14:tracePt t="39390" x="6804025" y="3429000"/>
          <p14:tracePt t="39398" x="6804025" y="3446463"/>
          <p14:tracePt t="39406" x="6804025" y="3482975"/>
          <p14:tracePt t="39418" x="6804025" y="3509963"/>
          <p14:tracePt t="39434" x="6804025" y="3598863"/>
          <p14:tracePt t="39451" x="6804025" y="3670300"/>
          <p14:tracePt t="39468" x="6804025" y="3732213"/>
          <p14:tracePt t="39484" x="6813550" y="3759200"/>
          <p14:tracePt t="39501" x="6813550" y="3776663"/>
          <p14:tracePt t="39535" x="6813550" y="3786188"/>
          <p14:tracePt t="39551" x="6813550" y="3803650"/>
          <p14:tracePt t="39568" x="6813550" y="3813175"/>
          <p14:tracePt t="39584" x="6813550" y="3822700"/>
          <p14:tracePt t="39601" x="6813550" y="3840163"/>
          <p14:tracePt t="39618" x="6813550" y="3875088"/>
          <p14:tracePt t="39634" x="6813550" y="3894138"/>
          <p14:tracePt t="39651" x="6831013" y="3902075"/>
          <p14:tracePt t="39668" x="6831013" y="3919538"/>
          <p14:tracePt t="39685" x="6831013" y="3956050"/>
          <p14:tracePt t="39701" x="6848475" y="4000500"/>
          <p14:tracePt t="39718" x="6867525" y="4044950"/>
          <p14:tracePt t="39735" x="6884988" y="4081463"/>
          <p14:tracePt t="40695" x="6813550" y="4027488"/>
          <p14:tracePt t="40703" x="6697663" y="3938588"/>
          <p14:tracePt t="40711" x="6473825" y="3795713"/>
          <p14:tracePt t="40720" x="6232525" y="3625850"/>
          <p14:tracePt t="40735" x="5572125" y="3259138"/>
          <p14:tracePt t="40752" x="4848225" y="2955925"/>
          <p14:tracePt t="40769" x="4330700" y="2759075"/>
          <p14:tracePt t="40785" x="3965575" y="2687638"/>
          <p14:tracePt t="40802" x="3768725" y="2660650"/>
          <p14:tracePt t="40819" x="3679825" y="2643188"/>
          <p14:tracePt t="40836" x="3643313" y="2643188"/>
          <p14:tracePt t="40852" x="3625850" y="2643188"/>
          <p14:tracePt t="40869" x="3616325" y="2643188"/>
          <p14:tracePt t="40885" x="3598863" y="2643188"/>
          <p14:tracePt t="40919" x="3589338" y="2643188"/>
          <p14:tracePt t="41503" x="3598863" y="2643188"/>
          <p14:tracePt t="41511" x="3608388" y="2643188"/>
          <p14:tracePt t="41520" x="3625850" y="2643188"/>
          <p14:tracePt t="41536" x="3633788" y="2643188"/>
          <p14:tracePt t="41553" x="3643313" y="2643188"/>
          <p14:tracePt t="41570" x="3652838" y="2643188"/>
          <p14:tracePt t="42040" x="3660775" y="2643188"/>
          <p14:tracePt t="42048" x="3687763" y="2633663"/>
          <p14:tracePt t="42056" x="3776663" y="2633663"/>
          <p14:tracePt t="42070" x="3894138" y="2633663"/>
          <p14:tracePt t="42087" x="4251325" y="2633663"/>
          <p14:tracePt t="42103" x="4867275" y="2608263"/>
          <p14:tracePt t="42120" x="5653088" y="2589213"/>
          <p14:tracePt t="42137" x="6045200" y="2589213"/>
          <p14:tracePt t="42153" x="6340475" y="2589213"/>
          <p14:tracePt t="42170" x="6589713" y="2589213"/>
          <p14:tracePt t="42187" x="6777038" y="2589213"/>
          <p14:tracePt t="42203" x="6973888" y="2589213"/>
          <p14:tracePt t="42220" x="7170738" y="2589213"/>
          <p14:tracePt t="42237" x="7296150" y="2589213"/>
          <p14:tracePt t="42253" x="7375525" y="2589213"/>
          <p14:tracePt t="42270" x="7429500" y="2589213"/>
          <p14:tracePt t="42287" x="7456488" y="2589213"/>
          <p14:tracePt t="42304" x="7483475" y="2589213"/>
          <p14:tracePt t="42320" x="7527925" y="2589213"/>
          <p14:tracePt t="42337" x="7599363" y="2589213"/>
          <p14:tracePt t="42353" x="7680325" y="2562225"/>
          <p14:tracePt t="42370" x="7742238" y="2536825"/>
          <p14:tracePt t="42387" x="7759700" y="2527300"/>
          <p14:tracePt t="42403" x="7769225" y="2527300"/>
          <p14:tracePt t="42584" x="7777163" y="2517775"/>
          <p14:tracePt t="42688" x="7777163" y="2509838"/>
          <p14:tracePt t="42720" x="7759700" y="2509838"/>
          <p14:tracePt t="42736" x="7751763" y="2509838"/>
          <p14:tracePt t="42752" x="7732713" y="2509838"/>
          <p14:tracePt t="42768" x="7724775" y="2509838"/>
          <p14:tracePt t="42784" x="7705725" y="2509838"/>
          <p14:tracePt t="42792" x="7688263" y="2509838"/>
          <p14:tracePt t="42804" x="7680325" y="2509838"/>
          <p14:tracePt t="42821" x="7670800" y="2509838"/>
          <p14:tracePt t="42837" x="7661275" y="2509838"/>
          <p14:tracePt t="42856" x="7643813" y="2509838"/>
          <p14:tracePt t="43304" x="7653338" y="2509838"/>
          <p14:tracePt t="43312" x="7661275" y="2509838"/>
          <p14:tracePt t="43321" x="7670800" y="2509838"/>
          <p14:tracePt t="43344" x="7680325" y="2509838"/>
          <p14:tracePt t="43360" x="7688263" y="2509838"/>
          <p14:tracePt t="43376" x="7697788" y="2509838"/>
          <p14:tracePt t="43448" x="7705725" y="2509838"/>
          <p14:tracePt t="43457" x="7715250" y="2509838"/>
          <p14:tracePt t="43480" x="7724775" y="2509838"/>
          <p14:tracePt t="43489" x="7732713" y="2509838"/>
          <p14:tracePt t="43496" x="7742238" y="2509838"/>
          <p14:tracePt t="43513" x="7751763" y="2509838"/>
          <p14:tracePt t="43545" x="7759700" y="2509838"/>
          <p14:tracePt t="45850" x="7769225" y="2500313"/>
          <p14:tracePt t="45858" x="7769225" y="2517775"/>
          <p14:tracePt t="45865" x="7769225" y="2554288"/>
          <p14:tracePt t="45874" x="7769225" y="2589213"/>
          <p14:tracePt t="45890" x="7769225" y="2652713"/>
          <p14:tracePt t="45907" x="7769225" y="2732088"/>
          <p14:tracePt t="45923" x="7769225" y="2803525"/>
          <p14:tracePt t="45940" x="7769225" y="2867025"/>
          <p14:tracePt t="45956" x="7769225" y="2928938"/>
          <p14:tracePt t="45973" x="7769225" y="2982913"/>
          <p14:tracePt t="45990" x="7769225" y="3027363"/>
          <p14:tracePt t="46007" x="7769225" y="3098800"/>
          <p14:tracePt t="46023" x="7769225" y="3187700"/>
          <p14:tracePt t="46041" x="7769225" y="3286125"/>
          <p14:tracePt t="46057" x="7769225" y="3357563"/>
          <p14:tracePt t="46073" x="7769225" y="3429000"/>
          <p14:tracePt t="46090" x="7769225" y="3482975"/>
          <p14:tracePt t="46107" x="7769225" y="3544888"/>
          <p14:tracePt t="46123" x="7769225" y="3581400"/>
          <p14:tracePt t="46140" x="7769225" y="3608388"/>
          <p14:tracePt t="46157" x="7769225" y="3660775"/>
          <p14:tracePt t="46173" x="7769225" y="3705225"/>
          <p14:tracePt t="46190" x="7769225" y="3768725"/>
          <p14:tracePt t="46207" x="7769225" y="3867150"/>
          <p14:tracePt t="46223" x="7769225" y="3956050"/>
          <p14:tracePt t="46240" x="7769225" y="4000500"/>
          <p14:tracePt t="46257" x="7769225" y="4010025"/>
          <p14:tracePt t="46274" x="7769225" y="4027488"/>
          <p14:tracePt t="46290" x="7769225" y="4054475"/>
          <p14:tracePt t="46307" x="7769225" y="4062413"/>
          <p14:tracePt t="46323" x="7769225" y="4081463"/>
          <p14:tracePt t="46378" x="7769225" y="4089400"/>
          <p14:tracePt t="46402" x="7769225" y="4098925"/>
          <p14:tracePt t="46418" x="7769225" y="4108450"/>
          <p14:tracePt t="48123" x="7769225" y="4116388"/>
          <p14:tracePt t="48130" x="7769225" y="4125913"/>
          <p14:tracePt t="48142" x="7759700" y="4133850"/>
          <p14:tracePt t="48158" x="7751763" y="4143375"/>
          <p14:tracePt t="48175" x="7705725" y="4179888"/>
          <p14:tracePt t="48192" x="7680325" y="4197350"/>
          <p14:tracePt t="48208" x="7643813" y="4214813"/>
          <p14:tracePt t="48225" x="7626350" y="4214813"/>
          <p14:tracePt t="48307" x="7616825" y="4214813"/>
          <p14:tracePt t="48315" x="7608888" y="4214813"/>
          <p14:tracePt t="48325" x="7599363" y="4214813"/>
          <p14:tracePt t="48342" x="7572375" y="4214813"/>
          <p14:tracePt t="48359" x="7562850" y="4214813"/>
          <p14:tracePt t="48427" x="7554913" y="4214813"/>
          <p14:tracePt t="48451" x="7545388" y="4214813"/>
          <p14:tracePt t="48523" x="7537450" y="4214813"/>
          <p14:tracePt t="48539" x="7527925" y="4214813"/>
          <p14:tracePt t="48547" x="7518400" y="4214813"/>
          <p14:tracePt t="48563" x="7510463" y="4214813"/>
          <p14:tracePt t="48627" x="7500938" y="4214813"/>
          <p14:tracePt t="48643" x="7491413" y="4214813"/>
          <p14:tracePt t="48651" x="7483475" y="4214813"/>
          <p14:tracePt t="48660" x="7466013" y="4214813"/>
          <p14:tracePt t="48676" x="7446963" y="4214813"/>
          <p14:tracePt t="48692" x="7429500" y="4214813"/>
          <p14:tracePt t="48709" x="7412038" y="4214813"/>
          <p14:tracePt t="48726" x="7402513" y="4214813"/>
          <p14:tracePt t="48987" x="7402513" y="4205288"/>
          <p14:tracePt t="49035" x="7402513" y="4197350"/>
          <p14:tracePt t="49043" x="7402513" y="4187825"/>
          <p14:tracePt t="49059" x="7429500" y="4170363"/>
          <p14:tracePt t="49091" x="7439025" y="4170363"/>
          <p14:tracePt t="49099" x="7446963" y="4170363"/>
          <p14:tracePt t="49109" x="7466013" y="4160838"/>
          <p14:tracePt t="49163" x="7473950" y="4160838"/>
          <p14:tracePt t="49195" x="7491413" y="4143375"/>
          <p14:tracePt t="49211" x="7500938" y="4143375"/>
          <p14:tracePt t="49227" x="7510463" y="4133850"/>
          <p14:tracePt t="49235" x="7518400" y="4125913"/>
          <p14:tracePt t="49251" x="7527925" y="4116388"/>
          <p14:tracePt t="49267" x="7537450" y="4116388"/>
          <p14:tracePt t="49315" x="7537450" y="4108450"/>
          <p14:tracePt t="49331" x="7537450" y="4098925"/>
          <p14:tracePt t="49339" x="7537450" y="4089400"/>
          <p14:tracePt t="49347" x="7537450" y="4081463"/>
          <p14:tracePt t="49359" x="7537450" y="4071938"/>
          <p14:tracePt t="49376" x="7537450" y="4044950"/>
          <p14:tracePt t="49393" x="7537450" y="4027488"/>
          <p14:tracePt t="49409" x="7527925" y="3983038"/>
          <p14:tracePt t="49426" x="7510463" y="3938588"/>
          <p14:tracePt t="49443" x="7439025" y="3813175"/>
          <p14:tracePt t="49459" x="7402513" y="3768725"/>
          <p14:tracePt t="49476" x="7367588" y="3652838"/>
          <p14:tracePt t="49493" x="7323138" y="3581400"/>
          <p14:tracePt t="49509" x="7296150" y="3527425"/>
          <p14:tracePt t="49526" x="7269163" y="3473450"/>
          <p14:tracePt t="49543" x="7251700" y="3438525"/>
          <p14:tracePt t="49559" x="7215188" y="3367088"/>
          <p14:tracePt t="49576" x="7180263" y="3303588"/>
          <p14:tracePt t="49593" x="7108825" y="3232150"/>
          <p14:tracePt t="49609" x="6983413" y="3160713"/>
          <p14:tracePt t="49626" x="6831013" y="3089275"/>
          <p14:tracePt t="49643" x="6616700" y="3036888"/>
          <p14:tracePt t="49660" x="6518275" y="3027363"/>
          <p14:tracePt t="49676" x="6465888" y="3009900"/>
          <p14:tracePt t="49693" x="6419850" y="3009900"/>
          <p14:tracePt t="49710" x="6402388" y="3000375"/>
          <p14:tracePt t="49726" x="6384925" y="3000375"/>
          <p14:tracePt t="49743" x="6375400" y="3000375"/>
          <p14:tracePt t="49780" x="6375400" y="3009900"/>
          <p14:tracePt t="49803" x="6384925" y="3027363"/>
          <p14:tracePt t="49812" x="6384925" y="3036888"/>
          <p14:tracePt t="49826" x="6402388" y="3054350"/>
          <p14:tracePt t="49843" x="6402388" y="3108325"/>
          <p14:tracePt t="49860" x="6402388" y="3152775"/>
          <p14:tracePt t="49877" x="6394450" y="3232150"/>
          <p14:tracePt t="49893" x="6251575" y="3394075"/>
          <p14:tracePt t="49910" x="6072188" y="3633788"/>
          <p14:tracePt t="49927" x="5830888" y="3938588"/>
          <p14:tracePt t="49943" x="5697538" y="4125913"/>
          <p14:tracePt t="49960" x="5581650" y="4259263"/>
          <p14:tracePt t="49977" x="5510213" y="4330700"/>
          <p14:tracePt t="49993" x="5500688" y="4330700"/>
          <p14:tracePt t="50010" x="5491163" y="4330700"/>
          <p14:tracePt t="50027" x="5465763" y="4330700"/>
          <p14:tracePt t="50044" x="5224463" y="4197350"/>
          <p14:tracePt t="50060" x="4965700" y="4098925"/>
          <p14:tracePt t="50077" x="4652963" y="4017963"/>
          <p14:tracePt t="50093" x="4375150" y="3919538"/>
          <p14:tracePt t="50110" x="4152900" y="3822700"/>
          <p14:tracePt t="50127" x="4010025" y="3759200"/>
          <p14:tracePt t="50144" x="3894138" y="3687763"/>
          <p14:tracePt t="50160" x="3813175" y="3643313"/>
          <p14:tracePt t="50177" x="3714750" y="3571875"/>
          <p14:tracePt t="50193" x="3616325" y="3509963"/>
          <p14:tracePt t="50210" x="3544888" y="3455988"/>
          <p14:tracePt t="50227" x="3490913" y="3429000"/>
          <p14:tracePt t="50244" x="3419475" y="3367088"/>
          <p14:tracePt t="50260" x="3330575" y="3276600"/>
          <p14:tracePt t="50277" x="3179763" y="3108325"/>
          <p14:tracePt t="50294" x="3000375" y="2857500"/>
          <p14:tracePt t="50310" x="2840038" y="2643188"/>
          <p14:tracePt t="50327" x="2714625" y="2384425"/>
          <p14:tracePt t="50344" x="2633663" y="2232025"/>
          <p14:tracePt t="50360" x="2571750" y="2108200"/>
          <p14:tracePt t="50377" x="2500313" y="1990725"/>
          <p14:tracePt t="50394" x="2446338" y="1901825"/>
          <p14:tracePt t="50410" x="2384425" y="1795463"/>
          <p14:tracePt t="50427" x="2347913" y="1731963"/>
          <p14:tracePt t="50444" x="2339975" y="1697038"/>
          <p14:tracePt t="50461" x="2339975" y="1687513"/>
          <p14:tracePt t="50477" x="2339975" y="1660525"/>
          <p14:tracePt t="50494" x="2339975" y="1633538"/>
          <p14:tracePt t="50510" x="2339975" y="1608138"/>
          <p14:tracePt t="50527" x="2357438" y="1589088"/>
          <p14:tracePt t="50544" x="2393950" y="1554163"/>
          <p14:tracePt t="50560" x="2428875" y="1536700"/>
          <p14:tracePt t="50577" x="2500313" y="1536700"/>
          <p14:tracePt t="50594" x="2643188" y="1536700"/>
          <p14:tracePt t="50610" x="2840038" y="1581150"/>
          <p14:tracePt t="50628" x="3340100" y="1857375"/>
          <p14:tracePt t="50644" x="3875088" y="2205038"/>
          <p14:tracePt t="50661" x="4562475" y="2554288"/>
          <p14:tracePt t="50677" x="5394325" y="2847975"/>
          <p14:tracePt t="50694" x="6161088" y="3081338"/>
          <p14:tracePt t="50710" x="6956425" y="3268663"/>
          <p14:tracePt t="50727" x="7858125" y="3429000"/>
          <p14:tracePt t="50744" x="8537575" y="3517900"/>
          <p14:tracePt t="50760" x="9045575" y="3589338"/>
          <p14:tracePt t="50777" x="9358313" y="3625850"/>
          <p14:tracePt t="50794" x="9537700" y="3633788"/>
          <p14:tracePt t="50811" x="9617075" y="3633788"/>
          <p14:tracePt t="50828" x="9644063" y="3633788"/>
          <p14:tracePt t="50844" x="9671050" y="3633788"/>
          <p14:tracePt t="50861" x="9742488" y="3633788"/>
          <p14:tracePt t="50878" x="9894888" y="3633788"/>
          <p14:tracePt t="50894" x="10063163" y="3633788"/>
          <p14:tracePt t="50911" x="10198100" y="3633788"/>
          <p14:tracePt t="50927" x="10323513" y="3608388"/>
          <p14:tracePt t="50944" x="10385425" y="3554413"/>
          <p14:tracePt t="50961" x="10412413" y="3517900"/>
          <p14:tracePt t="50977" x="10412413" y="3482975"/>
          <p14:tracePt t="50994" x="10412413" y="3446463"/>
          <p14:tracePt t="51011" x="10412413" y="3419475"/>
          <p14:tracePt t="51028" x="10402888" y="3348038"/>
          <p14:tracePt t="51044" x="10358438" y="3276600"/>
          <p14:tracePt t="51061" x="10277475" y="3179763"/>
          <p14:tracePt t="51078" x="10144125" y="3054350"/>
          <p14:tracePt t="51094" x="9966325" y="2928938"/>
          <p14:tracePt t="51111" x="9796463" y="2803525"/>
          <p14:tracePt t="51128" x="9634538" y="2732088"/>
          <p14:tracePt t="51145" x="9491663" y="2643188"/>
          <p14:tracePt t="51161" x="9394825" y="2598738"/>
          <p14:tracePt t="51178" x="9331325" y="2581275"/>
          <p14:tracePt t="51194" x="9269413" y="2571750"/>
          <p14:tracePt t="51211" x="9224963" y="2562225"/>
          <p14:tracePt t="51228" x="9153525" y="2562225"/>
          <p14:tracePt t="51244" x="9090025" y="2562225"/>
          <p14:tracePt t="51261" x="9037638" y="2562225"/>
          <p14:tracePt t="51279" x="8974138" y="2562225"/>
          <p14:tracePt t="51295" x="8912225" y="2562225"/>
          <p14:tracePt t="51311" x="8831263" y="2562225"/>
          <p14:tracePt t="51328" x="8751888" y="2562225"/>
          <p14:tracePt t="51345" x="8680450" y="2562225"/>
          <p14:tracePt t="51361" x="8589963" y="2562225"/>
          <p14:tracePt t="51378" x="8501063" y="2544763"/>
          <p14:tracePt t="51394" x="8385175" y="2527300"/>
          <p14:tracePt t="51411" x="8286750" y="2517775"/>
          <p14:tracePt t="51428" x="8099425" y="2473325"/>
          <p14:tracePt t="51445" x="7974013" y="2446338"/>
          <p14:tracePt t="51461" x="7848600" y="2446338"/>
          <p14:tracePt t="51478" x="7724775" y="2446338"/>
          <p14:tracePt t="51495" x="7661275" y="2446338"/>
          <p14:tracePt t="51511" x="7616825" y="2446338"/>
          <p14:tracePt t="51528" x="7589838" y="2455863"/>
          <p14:tracePt t="51545" x="7554913" y="2473325"/>
          <p14:tracePt t="51561" x="7518400" y="2490788"/>
          <p14:tracePt t="51578" x="7483475" y="2509838"/>
          <p14:tracePt t="51595" x="7456488" y="2517775"/>
          <p14:tracePt t="51611" x="7419975" y="2527300"/>
          <p14:tracePt t="51628" x="7375525" y="2527300"/>
          <p14:tracePt t="51645" x="7367588" y="2544763"/>
          <p14:tracePt t="51661" x="7358063" y="2544763"/>
          <p14:tracePt t="55294" x="7385050" y="2544763"/>
          <p14:tracePt t="55302" x="7412038" y="2544763"/>
          <p14:tracePt t="55314" x="7446963" y="2544763"/>
          <p14:tracePt t="55331" x="7527925" y="2527300"/>
          <p14:tracePt t="55348" x="7589838" y="2527300"/>
          <p14:tracePt t="55364" x="7616825" y="2509838"/>
          <p14:tracePt t="55366" x="7626350" y="2509838"/>
          <p14:tracePt t="55774" x="7634288" y="2500313"/>
          <p14:tracePt t="55790" x="7643813" y="2490788"/>
          <p14:tracePt t="55822" x="7653338" y="2482850"/>
          <p14:tracePt t="56286" x="7661275" y="2473325"/>
          <p14:tracePt t="56294" x="7670800" y="2473325"/>
          <p14:tracePt t="56310" x="7680325" y="2465388"/>
          <p14:tracePt t="56319" x="7680325" y="2455863"/>
          <p14:tracePt t="56335" x="7688263" y="2455863"/>
          <p14:tracePt t="57303" x="7697788" y="2455863"/>
          <p14:tracePt t="57311" x="7705725" y="2490788"/>
          <p14:tracePt t="57319" x="7715250" y="2536825"/>
          <p14:tracePt t="57333" x="7715250" y="2571750"/>
          <p14:tracePt t="57350" x="7732713" y="2633663"/>
          <p14:tracePt t="57366" x="7742238" y="2679700"/>
          <p14:tracePt t="57368" x="7742238" y="2714625"/>
          <p14:tracePt t="57383" x="7751763" y="2776538"/>
          <p14:tracePt t="57400" x="7751763" y="2830513"/>
          <p14:tracePt t="57416" x="7751763" y="2884488"/>
          <p14:tracePt t="57433" x="7751763" y="2938463"/>
          <p14:tracePt t="57450" x="7751763" y="2973388"/>
          <p14:tracePt t="57466" x="7751763" y="3000375"/>
          <p14:tracePt t="57483" x="7751763" y="3017838"/>
          <p14:tracePt t="57500" x="7751763" y="3027363"/>
          <p14:tracePt t="57516" x="7751763" y="3044825"/>
          <p14:tracePt t="57533" x="7742238" y="3071813"/>
          <p14:tracePt t="57550" x="7742238" y="3089275"/>
          <p14:tracePt t="57567" x="7732713" y="3098800"/>
          <p14:tracePt t="57583" x="7724775" y="3143250"/>
          <p14:tracePt t="57600" x="7705725" y="3197225"/>
          <p14:tracePt t="57616" x="7705725" y="3224213"/>
          <p14:tracePt t="57633" x="7705725" y="3251200"/>
          <p14:tracePt t="57903" x="7705725" y="3259138"/>
          <p14:tracePt t="57911" x="7705725" y="3295650"/>
          <p14:tracePt t="57919" x="7705725" y="3330575"/>
          <p14:tracePt t="57933" x="7705725" y="3357563"/>
          <p14:tracePt t="57950" x="7705725" y="3402013"/>
          <p14:tracePt t="57967" x="7715250" y="3419475"/>
          <p14:tracePt t="58183" x="7715250" y="3438525"/>
          <p14:tracePt t="58192" x="7715250" y="3446463"/>
          <p14:tracePt t="58200" x="7715250" y="3473450"/>
          <p14:tracePt t="58217" x="7715250" y="3527425"/>
          <p14:tracePt t="58233" x="7715250" y="3581400"/>
          <p14:tracePt t="58250" x="7732713" y="3660775"/>
          <p14:tracePt t="58267" x="7742238" y="3697288"/>
          <p14:tracePt t="58284" x="7751763" y="3751263"/>
          <p14:tracePt t="58300" x="7751763" y="3768725"/>
          <p14:tracePt t="58317" x="7769225" y="3813175"/>
          <p14:tracePt t="58334" x="7769225" y="3840163"/>
          <p14:tracePt t="58350" x="7769225" y="3875088"/>
          <p14:tracePt t="58367" x="7777163" y="3911600"/>
          <p14:tracePt t="58392" x="7777163" y="3919538"/>
          <p14:tracePt t="58400" x="7786688" y="3938588"/>
          <p14:tracePt t="58423" x="7786688" y="3956050"/>
          <p14:tracePt t="58434" x="7796213" y="3973513"/>
          <p14:tracePt t="58450" x="7831138" y="4037013"/>
          <p14:tracePt t="58467" x="7858125" y="4081463"/>
          <p14:tracePt t="58484" x="7875588" y="4108450"/>
          <p14:tracePt t="58500" x="7875588" y="4116388"/>
          <p14:tracePt t="58816" x="7875588" y="4125913"/>
          <p14:tracePt t="58832" x="7894638" y="4125913"/>
          <p14:tracePt t="58848" x="7902575" y="4116388"/>
          <p14:tracePt t="58864" x="7902575" y="4108450"/>
          <p14:tracePt t="58872" x="7912100" y="4098925"/>
          <p14:tracePt t="58884" x="7912100" y="4089400"/>
          <p14:tracePt t="58904" x="7920038" y="4081463"/>
          <p14:tracePt t="58917" x="7920038" y="4071938"/>
          <p14:tracePt t="58934" x="7929563" y="4062413"/>
          <p14:tracePt t="58951" x="7929563" y="4054475"/>
          <p14:tracePt t="58968" x="7929563" y="4044950"/>
          <p14:tracePt t="58984" x="7929563" y="4037013"/>
          <p14:tracePt t="59001" x="7929563" y="4000500"/>
          <p14:tracePt t="59018" x="7929563" y="3938588"/>
          <p14:tracePt t="59034" x="7929563" y="3848100"/>
          <p14:tracePt t="59051" x="7929563" y="3732213"/>
          <p14:tracePt t="59068" x="7894638" y="3581400"/>
          <p14:tracePt t="59084" x="7867650" y="3402013"/>
          <p14:tracePt t="59101" x="7848600" y="3197225"/>
          <p14:tracePt t="59118" x="7796213" y="2919413"/>
          <p14:tracePt t="59134" x="7777163" y="2643188"/>
          <p14:tracePt t="59152" x="7777163" y="2438400"/>
          <p14:tracePt t="59168" x="7769225" y="2357438"/>
          <p14:tracePt t="59185" x="7769225" y="2295525"/>
          <p14:tracePt t="59201" x="7769225" y="2251075"/>
          <p14:tracePt t="59218" x="7769225" y="2197100"/>
          <p14:tracePt t="59235" x="7769225" y="2143125"/>
          <p14:tracePt t="59251" x="7769225" y="2108200"/>
          <p14:tracePt t="59268" x="7769225" y="2098675"/>
          <p14:tracePt t="59285" x="7769225" y="2081213"/>
          <p14:tracePt t="59301" x="7769225" y="2054225"/>
          <p14:tracePt t="59318" x="7769225" y="2009775"/>
          <p14:tracePt t="59335" x="7769225" y="1946275"/>
          <p14:tracePt t="59352" x="7769225" y="1866900"/>
          <p14:tracePt t="59368" x="7769225" y="1857375"/>
          <p14:tracePt t="59385" x="7769225" y="1847850"/>
          <p14:tracePt t="59528" x="7759700" y="1839913"/>
          <p14:tracePt t="59536" x="7751763" y="1839913"/>
          <p14:tracePt t="59544" x="7732713" y="1839913"/>
          <p14:tracePt t="59552" x="7732713" y="1847850"/>
          <p14:tracePt t="59568" x="7705725" y="1857375"/>
          <p14:tracePt t="59585" x="7670800" y="1874838"/>
          <p14:tracePt t="59601" x="7634288" y="1884363"/>
          <p14:tracePt t="59618" x="7616825" y="1893888"/>
          <p14:tracePt t="59635" x="7608888" y="1893888"/>
          <p14:tracePt t="59652" x="7589838" y="1893888"/>
          <p14:tracePt t="59685" x="7581900" y="1893888"/>
          <p14:tracePt t="59702" x="7572375" y="1893888"/>
          <p14:tracePt t="59736" x="7562850" y="1893888"/>
          <p14:tracePt t="59744" x="7562850" y="1901825"/>
          <p14:tracePt t="60032" x="7581900" y="1901825"/>
          <p14:tracePt t="60040" x="7589838" y="1901825"/>
          <p14:tracePt t="60052" x="7608888" y="1901825"/>
          <p14:tracePt t="60068" x="7626350" y="1901825"/>
          <p14:tracePt t="60085" x="7643813" y="1901825"/>
          <p14:tracePt t="60102" x="7653338" y="1901825"/>
          <p14:tracePt t="60135" x="7661275" y="1901825"/>
          <p14:tracePt t="60608" x="7670800" y="1901825"/>
          <p14:tracePt t="60616" x="7680325" y="1901825"/>
          <p14:tracePt t="60624" x="7697788" y="1901825"/>
          <p14:tracePt t="60636" x="7724775" y="1901825"/>
          <p14:tracePt t="60652" x="7769225" y="1901825"/>
          <p14:tracePt t="60669" x="7823200" y="1901825"/>
          <p14:tracePt t="60686" x="7867650" y="1911350"/>
          <p14:tracePt t="60702" x="7894638" y="1911350"/>
          <p14:tracePt t="60719" x="7920038" y="1919288"/>
          <p14:tracePt t="61105" x="7912100" y="1919288"/>
          <p14:tracePt t="61113" x="7902575" y="1919288"/>
          <p14:tracePt t="61265" x="7920038" y="1919288"/>
          <p14:tracePt t="61273" x="7947025" y="1919288"/>
          <p14:tracePt t="61281" x="7983538" y="1919288"/>
          <p14:tracePt t="61289" x="8027988" y="1919288"/>
          <p14:tracePt t="61303" x="8081963" y="1919288"/>
          <p14:tracePt t="61319" x="8134350" y="1911350"/>
          <p14:tracePt t="61336" x="8153400" y="1911350"/>
          <p14:tracePt t="61801" x="8153400" y="1928813"/>
          <p14:tracePt t="61809" x="8143875" y="1946275"/>
          <p14:tracePt t="61820" x="8143875" y="1973263"/>
          <p14:tracePt t="61837" x="8116888" y="2062163"/>
          <p14:tracePt t="61853" x="8108950" y="2259013"/>
          <p14:tracePt t="61870" x="8108950" y="2490788"/>
          <p14:tracePt t="61887" x="8108950" y="2830513"/>
          <p14:tracePt t="61903" x="8108950" y="3197225"/>
          <p14:tracePt t="61920" x="8108950" y="3500438"/>
          <p14:tracePt t="61937" x="8108950" y="3776663"/>
          <p14:tracePt t="61954" x="8089900" y="3822700"/>
          <p14:tracePt t="61970" x="8081963" y="3830638"/>
          <p14:tracePt t="61987" x="8072438" y="3840163"/>
          <p14:tracePt t="62004" x="8062913" y="3875088"/>
          <p14:tracePt t="62020" x="8045450" y="3919538"/>
          <p14:tracePt t="62037" x="8027988" y="4037013"/>
          <p14:tracePt t="62054" x="8001000" y="4133850"/>
          <p14:tracePt t="62070" x="7983538" y="4214813"/>
          <p14:tracePt t="62087" x="7983538" y="4241800"/>
          <p14:tracePt t="62104" x="7983538" y="4259263"/>
          <p14:tracePt t="62137" x="7966075" y="4276725"/>
          <p14:tracePt t="62154" x="7966075" y="4286250"/>
          <p14:tracePt t="62170" x="7956550" y="4286250"/>
          <p14:tracePt t="62204" x="7929563" y="4205288"/>
          <p14:tracePt t="62220" x="7875588" y="3795713"/>
          <p14:tracePt t="62237" x="7705725" y="3125788"/>
          <p14:tracePt t="62254" x="7562850" y="2633663"/>
          <p14:tracePt t="62270" x="7491413" y="2357438"/>
          <p14:tracePt t="62287" x="7466013" y="2224088"/>
          <p14:tracePt t="62304" x="7456488" y="2062163"/>
          <p14:tracePt t="62320" x="7456488" y="1938338"/>
          <p14:tracePt t="62337" x="7456488" y="1857375"/>
          <p14:tracePt t="62354" x="7456488" y="1822450"/>
          <p14:tracePt t="62370" x="7456488" y="1785938"/>
          <p14:tracePt t="62387" x="7456488" y="1758950"/>
          <p14:tracePt t="62404" x="7456488" y="1751013"/>
          <p14:tracePt t="62420" x="7456488" y="1724025"/>
          <p14:tracePt t="62437" x="7456488" y="1679575"/>
          <p14:tracePt t="62454" x="7456488" y="1643063"/>
          <p14:tracePt t="62471" x="7456488" y="1633538"/>
          <p14:tracePt t="62530" x="7456488" y="1652588"/>
          <p14:tracePt t="62538" x="7473950" y="1697038"/>
          <p14:tracePt t="62545" x="7491413" y="1724025"/>
          <p14:tracePt t="62554" x="7510463" y="1741488"/>
          <p14:tracePt t="62571" x="7572375" y="1776413"/>
          <p14:tracePt t="62587" x="7643813" y="1812925"/>
          <p14:tracePt t="62604" x="7724775" y="1830388"/>
          <p14:tracePt t="62621" x="7769225" y="1847850"/>
          <p14:tracePt t="62637" x="7796213" y="1847850"/>
          <p14:tracePt t="62654" x="7813675" y="1847850"/>
          <p14:tracePt t="62671" x="7823200" y="1847850"/>
          <p14:tracePt t="62849" x="7831138" y="1847850"/>
          <p14:tracePt t="62970" x="7823200" y="1847850"/>
          <p14:tracePt t="62977" x="7796213" y="1847850"/>
          <p14:tracePt t="62988" x="7769225" y="1847850"/>
          <p14:tracePt t="63004" x="7724775" y="1847850"/>
          <p14:tracePt t="63021" x="7705725" y="1857375"/>
          <p14:tracePt t="63038" x="7688263" y="1866900"/>
          <p14:tracePt t="63130" x="7688263" y="1874838"/>
          <p14:tracePt t="63146" x="7697788" y="1884363"/>
          <p14:tracePt t="63153" x="7715250" y="1893888"/>
          <p14:tracePt t="63162" x="7732713" y="1893888"/>
          <p14:tracePt t="63171" x="7759700" y="1901825"/>
          <p14:tracePt t="63188" x="7813675" y="1901825"/>
          <p14:tracePt t="63204" x="7848600" y="1911350"/>
          <p14:tracePt t="63222" x="7858125" y="1911350"/>
          <p14:tracePt t="64114" x="7867650" y="1919288"/>
          <p14:tracePt t="64154" x="7858125" y="1928813"/>
          <p14:tracePt t="64282" x="7867650" y="1928813"/>
          <p14:tracePt t="64291" x="7885113" y="1928813"/>
          <p14:tracePt t="64298" x="7920038" y="1928813"/>
          <p14:tracePt t="64307" x="7956550" y="1928813"/>
          <p14:tracePt t="64322" x="8045450" y="1919288"/>
          <p14:tracePt t="64339" x="8116888" y="1901825"/>
          <p14:tracePt t="64356" x="8153400" y="1884363"/>
          <p14:tracePt t="64372" x="8180388" y="1884363"/>
          <p14:tracePt t="64586" x="8180388" y="1911350"/>
          <p14:tracePt t="64594" x="8180388" y="1938338"/>
          <p14:tracePt t="64606" x="8161338" y="1990725"/>
          <p14:tracePt t="64622" x="8126413" y="2108200"/>
          <p14:tracePt t="64639" x="8089900" y="2251075"/>
          <p14:tracePt t="64656" x="8054975" y="2446338"/>
          <p14:tracePt t="64672" x="8054975" y="2759075"/>
          <p14:tracePt t="64689" x="8054975" y="3241675"/>
          <p14:tracePt t="64706" x="8054975" y="3751263"/>
          <p14:tracePt t="64722" x="8062913" y="3929063"/>
          <p14:tracePt t="64739" x="8072438" y="4027488"/>
          <p14:tracePt t="64756" x="8072438" y="4108450"/>
          <p14:tracePt t="64773" x="8072438" y="4170363"/>
          <p14:tracePt t="64789" x="8072438" y="4214813"/>
          <p14:tracePt t="64806" x="8045450" y="4259263"/>
          <p14:tracePt t="64823" x="8010525" y="4330700"/>
          <p14:tracePt t="64839" x="7956550" y="4438650"/>
          <p14:tracePt t="64856" x="7885113" y="4598988"/>
          <p14:tracePt t="64873" x="7840663" y="4803775"/>
          <p14:tracePt t="64875" x="7804150" y="4911725"/>
          <p14:tracePt t="64889" x="7804150" y="5010150"/>
          <p14:tracePt t="64906" x="7786688" y="5205413"/>
          <p14:tracePt t="64923" x="7786688" y="5232400"/>
          <p14:tracePt t="64970" x="7786688" y="5241925"/>
          <p14:tracePt t="64986" x="7777163" y="5241925"/>
          <p14:tracePt t="64994" x="7769225" y="5251450"/>
          <p14:tracePt t="65006" x="7759700" y="5251450"/>
          <p14:tracePt t="65023" x="7742238" y="5251450"/>
          <p14:tracePt t="65040" x="7705725" y="5251450"/>
          <p14:tracePt t="65056" x="7670800" y="5251450"/>
          <p14:tracePt t="65073" x="7643813" y="5251450"/>
          <p14:tracePt t="65089" x="7608888" y="5251450"/>
          <p14:tracePt t="65106" x="7599363" y="5251450"/>
          <p14:tracePt t="65140" x="7581900" y="5251450"/>
          <p14:tracePt t="65156" x="7562850" y="5251450"/>
          <p14:tracePt t="65173" x="7491413" y="5170488"/>
          <p14:tracePt t="65190" x="7402513" y="5072063"/>
          <p14:tracePt t="65206" x="7340600" y="5027613"/>
          <p14:tracePt t="65223" x="7323138" y="5000625"/>
          <p14:tracePt t="65240" x="7304088" y="4991100"/>
          <p14:tracePt t="65339" x="7296150" y="4991100"/>
          <p14:tracePt t="65363" x="7296150" y="4983163"/>
          <p14:tracePt t="65371" x="7304088" y="4983163"/>
          <p14:tracePt t="65379" x="7340600" y="4983163"/>
          <p14:tracePt t="65390" x="7375525" y="4973638"/>
          <p14:tracePt t="65406" x="7537450" y="4946650"/>
          <p14:tracePt t="65423" x="7724775" y="4929188"/>
          <p14:tracePt t="65440" x="7966075" y="4902200"/>
          <p14:tracePt t="65456" x="8180388" y="4894263"/>
          <p14:tracePt t="65473" x="8358188" y="4894263"/>
          <p14:tracePt t="65490" x="8474075" y="4894263"/>
          <p14:tracePt t="65507" x="8528050" y="4894263"/>
          <p14:tracePt t="65571" x="8537575" y="4894263"/>
          <p14:tracePt t="65579" x="8545513" y="4894263"/>
          <p14:tracePt t="65590" x="8555038" y="4894263"/>
          <p14:tracePt t="65606" x="8562975" y="4894263"/>
          <p14:tracePt t="65624" x="8572500" y="4894263"/>
          <p14:tracePt t="65640" x="8582025" y="4894263"/>
          <p14:tracePt t="65659" x="8589963" y="4894263"/>
          <p14:tracePt t="65675" x="8609013" y="4894263"/>
          <p14:tracePt t="66115" x="8599488" y="4894263"/>
          <p14:tracePt t="66123" x="8562975" y="4919663"/>
          <p14:tracePt t="66131" x="8537575" y="4938713"/>
          <p14:tracePt t="66140" x="8491538" y="4965700"/>
          <p14:tracePt t="66157" x="8439150" y="5010150"/>
          <p14:tracePt t="66174" x="8367713" y="5108575"/>
          <p14:tracePt t="66190" x="8259763" y="5197475"/>
          <p14:tracePt t="66207" x="8180388" y="5268913"/>
          <p14:tracePt t="66224" x="8099425" y="5322888"/>
          <p14:tracePt t="66240" x="8037513" y="5340350"/>
          <p14:tracePt t="66257" x="7983538" y="5348288"/>
          <p14:tracePt t="66274" x="7939088" y="5357813"/>
          <p14:tracePt t="66291" x="7840663" y="5375275"/>
          <p14:tracePt t="66308" x="7759700" y="5375275"/>
          <p14:tracePt t="66324" x="7670800" y="5375275"/>
          <p14:tracePt t="66340" x="7562850" y="5394325"/>
          <p14:tracePt t="66357" x="7439025" y="5394325"/>
          <p14:tracePt t="66374" x="7340600" y="5402263"/>
          <p14:tracePt t="66391" x="7224713" y="5402263"/>
          <p14:tracePt t="66407" x="7099300" y="5402263"/>
          <p14:tracePt t="66424" x="6973888" y="5402263"/>
          <p14:tracePt t="66441" x="6894513" y="5402263"/>
          <p14:tracePt t="66457" x="6867525" y="5402263"/>
          <p14:tracePt t="66474" x="6858000" y="5402263"/>
          <p14:tracePt t="66651" x="6848475" y="5411788"/>
          <p14:tracePt t="66803" x="6858000" y="5419725"/>
          <p14:tracePt t="66811" x="6867525" y="5419725"/>
          <p14:tracePt t="66819" x="6902450" y="5419725"/>
          <p14:tracePt t="66827" x="6929438" y="5419725"/>
          <p14:tracePt t="66841" x="7010400" y="5456238"/>
          <p14:tracePt t="66858" x="7161213" y="5473700"/>
          <p14:tracePt t="66874" x="7402513" y="5473700"/>
          <p14:tracePt t="66877" x="7537450" y="5473700"/>
          <p14:tracePt t="66891" x="7848600" y="5473700"/>
          <p14:tracePt t="66908" x="8099425" y="5473700"/>
          <p14:tracePt t="66925" x="8259763" y="5473700"/>
          <p14:tracePt t="66941" x="8313738" y="5473700"/>
          <p14:tracePt t="66958" x="8323263" y="5473700"/>
          <p14:tracePt t="67748" x="8331200" y="5473700"/>
          <p14:tracePt t="67756" x="8340725" y="5473700"/>
          <p14:tracePt t="67764" x="8394700" y="5510213"/>
          <p14:tracePt t="67775" x="8447088" y="5554663"/>
          <p14:tracePt t="67792" x="8616950" y="5688013"/>
          <p14:tracePt t="67809" x="8840788" y="5795963"/>
          <p14:tracePt t="67825" x="9090025" y="5902325"/>
          <p14:tracePt t="67842" x="9242425" y="5946775"/>
          <p14:tracePt t="67858" x="9296400" y="5956300"/>
          <p14:tracePt t="67875" x="9304338" y="5956300"/>
          <p14:tracePt t="67940" x="9313863" y="5956300"/>
          <p14:tracePt t="68020" x="9313863" y="5946775"/>
          <p14:tracePt t="68028" x="9313863" y="5938838"/>
          <p14:tracePt t="68036" x="9313863" y="5919788"/>
          <p14:tracePt t="68044" x="9304338" y="5919788"/>
          <p14:tracePt t="68058" x="9286875" y="5911850"/>
          <p14:tracePt t="68075" x="9232900" y="5875338"/>
          <p14:tracePt t="68092" x="9188450" y="5857875"/>
          <p14:tracePt t="68109" x="9126538" y="5830888"/>
          <p14:tracePt t="68125" x="9082088" y="5813425"/>
          <p14:tracePt t="68142" x="9028113" y="5795963"/>
          <p14:tracePt t="68159" x="8974138" y="5776913"/>
          <p14:tracePt t="68175" x="8920163" y="5768975"/>
          <p14:tracePt t="68192" x="8840788" y="5759450"/>
          <p14:tracePt t="68209" x="8715375" y="5751513"/>
          <p14:tracePt t="68225" x="8510588" y="5705475"/>
          <p14:tracePt t="68242" x="8296275" y="5688013"/>
          <p14:tracePt t="68259" x="8001000" y="5688013"/>
          <p14:tracePt t="68276" x="7375525" y="5705475"/>
          <p14:tracePt t="68293" x="6965950" y="5768975"/>
          <p14:tracePt t="68309" x="6680200" y="5840413"/>
          <p14:tracePt t="68326" x="6473825" y="5875338"/>
          <p14:tracePt t="68342" x="6446838" y="5875338"/>
          <p14:tracePt t="68375" x="6438900" y="5875338"/>
          <p14:tracePt t="68452" x="6438900" y="5867400"/>
          <p14:tracePt t="68476" x="6446838" y="5867400"/>
          <p14:tracePt t="68493" x="6456363" y="5867400"/>
          <p14:tracePt t="68500" x="6473825" y="5867400"/>
          <p14:tracePt t="68509" x="6500813" y="5867400"/>
          <p14:tracePt t="68526" x="6545263" y="5867400"/>
          <p14:tracePt t="68542" x="6608763" y="5867400"/>
          <p14:tracePt t="68559" x="6688138" y="5867400"/>
          <p14:tracePt t="68576" x="6769100" y="5867400"/>
          <p14:tracePt t="68593" x="6848475" y="5867400"/>
          <p14:tracePt t="68609" x="6919913" y="5867400"/>
          <p14:tracePt t="68626" x="7027863" y="5867400"/>
          <p14:tracePt t="68642" x="7099300" y="5867400"/>
          <p14:tracePt t="68659" x="7143750" y="5867400"/>
          <p14:tracePt t="68676" x="7180263" y="5857875"/>
          <p14:tracePt t="69100" x="7180263" y="5848350"/>
          <p14:tracePt t="69132" x="7170738" y="5848350"/>
          <p14:tracePt t="69156" x="7170738" y="5840413"/>
          <p14:tracePt t="69164" x="7161213" y="5830888"/>
          <p14:tracePt t="69453" x="7153275" y="5830888"/>
          <p14:tracePt t="69605" x="7134225" y="5830888"/>
          <p14:tracePt t="69637" x="7126288" y="5822950"/>
          <p14:tracePt t="69733" x="7116763" y="5822950"/>
          <p14:tracePt t="69773" x="7108825" y="5822950"/>
          <p14:tracePt t="69781" x="7099300" y="5822950"/>
          <p14:tracePt t="69877" x="7089775" y="5822950"/>
          <p14:tracePt t="69885" x="7089775" y="5813425"/>
          <p14:tracePt t="69901" x="7072313" y="5803900"/>
          <p14:tracePt t="69973" x="7062788" y="5803900"/>
          <p14:tracePt t="70053" x="7054850" y="5803900"/>
          <p14:tracePt t="70069" x="7045325" y="5803900"/>
          <p14:tracePt t="70101" x="7037388" y="5803900"/>
          <p14:tracePt t="70109" x="7018338" y="5795963"/>
          <p14:tracePt t="70165" x="7018338" y="5786438"/>
          <p14:tracePt t="70181" x="7010400" y="5776913"/>
          <p14:tracePt t="70213" x="7010400" y="5768975"/>
          <p14:tracePt t="70237" x="7010400" y="5759450"/>
          <p14:tracePt t="70869" x="7010400" y="5751513"/>
          <p14:tracePt t="71181" x="7018338" y="5751513"/>
          <p14:tracePt t="71189" x="7062788" y="5751513"/>
          <p14:tracePt t="71197" x="7126288" y="5751513"/>
          <p14:tracePt t="71212" x="7224713" y="5751513"/>
          <p14:tracePt t="71228" x="7419975" y="5751513"/>
          <p14:tracePt t="71246" x="7715250" y="5751513"/>
          <p14:tracePt t="71262" x="7813675" y="5751513"/>
          <p14:tracePt t="71278" x="7831138" y="5751513"/>
          <p14:tracePt t="72262" x="7840663" y="5732463"/>
          <p14:tracePt t="72270" x="7840663" y="5670550"/>
          <p14:tracePt t="72279" x="7840663" y="5599113"/>
          <p14:tracePt t="72295" x="7831138" y="5419725"/>
          <p14:tracePt t="72312" x="7823200" y="5197475"/>
          <p14:tracePt t="72329" x="7823200" y="5010150"/>
          <p14:tracePt t="72346" x="7840663" y="4830763"/>
          <p14:tracePt t="72362" x="7894638" y="4724400"/>
          <p14:tracePt t="72379" x="7966075" y="4633913"/>
          <p14:tracePt t="72396" x="8010525" y="4589463"/>
          <p14:tracePt t="72412" x="8037513" y="4562475"/>
          <p14:tracePt t="72429" x="8054975" y="4554538"/>
          <p14:tracePt t="72446" x="8062913" y="4545013"/>
          <p14:tracePt t="72582" x="8062913" y="4537075"/>
          <p14:tracePt t="72630" x="8081963" y="4527550"/>
          <p14:tracePt t="72654" x="8089900" y="4527550"/>
          <p14:tracePt t="72662" x="8099425" y="4537075"/>
          <p14:tracePt t="72670" x="8134350" y="4572000"/>
          <p14:tracePt t="72679" x="8161338" y="4616450"/>
          <p14:tracePt t="72696" x="8242300" y="4697413"/>
          <p14:tracePt t="72713" x="8296275" y="4732338"/>
          <p14:tracePt t="72729" x="8331200" y="4751388"/>
          <p14:tracePt t="72746" x="8348663" y="4759325"/>
          <p14:tracePt t="72762" x="8375650" y="4768850"/>
          <p14:tracePt t="72779" x="8385175" y="4768850"/>
          <p14:tracePt t="72796" x="8402638" y="4768850"/>
          <p14:tracePt t="72813" x="8420100" y="4768850"/>
          <p14:tracePt t="72829" x="8429625" y="4768850"/>
          <p14:tracePt t="73262" x="8429625" y="4776788"/>
          <p14:tracePt t="73270" x="8412163" y="4786313"/>
          <p14:tracePt t="73280" x="8394700" y="4803775"/>
          <p14:tracePt t="73296" x="8367713" y="4813300"/>
          <p14:tracePt t="73313" x="8358188" y="4822825"/>
          <p14:tracePt t="73330" x="8331200" y="4840288"/>
          <p14:tracePt t="73347" x="8304213" y="4867275"/>
          <p14:tracePt t="73363" x="8259763" y="4911725"/>
          <p14:tracePt t="73380" x="8215313" y="4956175"/>
          <p14:tracePt t="73396" x="8153400" y="5010150"/>
          <p14:tracePt t="73413" x="8089900" y="5062538"/>
          <p14:tracePt t="73430" x="8045450" y="5116513"/>
          <p14:tracePt t="73447" x="8018463" y="5153025"/>
          <p14:tracePt t="73463" x="8010525" y="5160963"/>
          <p14:tracePt t="73480" x="7991475" y="5187950"/>
          <p14:tracePt t="73497" x="7983538" y="5197475"/>
          <p14:tracePt t="73513" x="7983538" y="5214938"/>
          <p14:tracePt t="73547" x="7983538" y="5232400"/>
          <p14:tracePt t="73563" x="7983538" y="5241925"/>
          <p14:tracePt t="73599" x="7983538" y="5251450"/>
          <p14:tracePt t="73607" x="7983538" y="5259388"/>
          <p14:tracePt t="73623" x="7983538" y="5268913"/>
          <p14:tracePt t="73758" x="7991475" y="5268913"/>
          <p14:tracePt t="73766" x="7991475" y="5259388"/>
          <p14:tracePt t="73774" x="8010525" y="5224463"/>
          <p14:tracePt t="73783" x="8027988" y="5180013"/>
          <p14:tracePt t="73797" x="8027988" y="5153025"/>
          <p14:tracePt t="73813" x="8037513" y="5116513"/>
          <p14:tracePt t="73830" x="8037513" y="5054600"/>
          <p14:tracePt t="73848" x="8037513" y="5045075"/>
          <p14:tracePt t="73864" x="8037513" y="5027613"/>
          <p14:tracePt t="73880" x="8037513" y="5018088"/>
          <p14:tracePt t="73897" x="8037513" y="5010150"/>
          <p14:tracePt t="73913" x="8045450" y="5000625"/>
          <p14:tracePt t="73930" x="8045450" y="4991100"/>
          <p14:tracePt t="73947" x="8045450" y="4973638"/>
          <p14:tracePt t="73964" x="8054975" y="4956175"/>
          <p14:tracePt t="73980" x="8054975" y="4938713"/>
          <p14:tracePt t="73997" x="8062913" y="4894263"/>
          <p14:tracePt t="74014" x="8062913" y="4840288"/>
          <p14:tracePt t="74031" x="8062913" y="4741863"/>
          <p14:tracePt t="74047" x="8062913" y="4687888"/>
          <p14:tracePt t="74064" x="8062913" y="4652963"/>
          <p14:tracePt t="74081" x="8062913" y="4643438"/>
          <p14:tracePt t="74097" x="8062913" y="4616450"/>
          <p14:tracePt t="74130" x="8045450" y="4608513"/>
          <p14:tracePt t="74148" x="8037513" y="4589463"/>
          <p14:tracePt t="74164" x="8037513" y="4581525"/>
          <p14:tracePt t="74181" x="8018463" y="4562475"/>
          <p14:tracePt t="74197" x="8001000" y="4537075"/>
          <p14:tracePt t="74214" x="7991475" y="4518025"/>
          <p14:tracePt t="74231" x="7939088" y="4402138"/>
          <p14:tracePt t="74248" x="7894638" y="4330700"/>
          <p14:tracePt t="74264" x="7831138" y="4241800"/>
          <p14:tracePt t="74281" x="7769225" y="4160838"/>
          <p14:tracePt t="74297" x="7715250" y="4108450"/>
          <p14:tracePt t="74314" x="7688263" y="4081463"/>
          <p14:tracePt t="74331" x="7661275" y="4062413"/>
          <p14:tracePt t="74348" x="7653338" y="4054475"/>
          <p14:tracePt t="74364" x="7643813" y="4054475"/>
          <p14:tracePt t="74407" x="7634288" y="4054475"/>
          <p14:tracePt t="74431" x="7616825" y="4054475"/>
          <p14:tracePt t="74583" x="7626350" y="4027488"/>
          <p14:tracePt t="74591" x="7653338" y="4010025"/>
          <p14:tracePt t="74599" x="7688263" y="3973513"/>
          <p14:tracePt t="74615" x="7751763" y="3902075"/>
          <p14:tracePt t="74631" x="7777163" y="3867150"/>
          <p14:tracePt t="74648" x="7796213" y="3830638"/>
          <p14:tracePt t="74664" x="7796213" y="3803650"/>
          <p14:tracePt t="74681" x="7796213" y="3795713"/>
          <p14:tracePt t="74698" x="7786688" y="3768725"/>
          <p14:tracePt t="74714" x="7759700" y="3732213"/>
          <p14:tracePt t="74731" x="7688263" y="3697288"/>
          <p14:tracePt t="74748" x="7581900" y="3660775"/>
          <p14:tracePt t="74764" x="7473950" y="3660775"/>
          <p14:tracePt t="74781" x="7412038" y="3660775"/>
          <p14:tracePt t="74798" x="7348538" y="3705225"/>
          <p14:tracePt t="74815" x="7286625" y="3840163"/>
          <p14:tracePt t="74831" x="7286625" y="3911600"/>
          <p14:tracePt t="74848" x="7286625" y="3938588"/>
          <p14:tracePt t="74887" x="7286625" y="3946525"/>
          <p14:tracePt t="74898" x="7286625" y="3965575"/>
          <p14:tracePt t="74914" x="7348538" y="4010025"/>
          <p14:tracePt t="74931" x="7402513" y="4027488"/>
          <p14:tracePt t="74948" x="7483475" y="4044950"/>
          <p14:tracePt t="74964" x="7589838" y="4044950"/>
          <p14:tracePt t="74981" x="7680325" y="3965575"/>
          <p14:tracePt t="74998" x="7751763" y="3776663"/>
          <p14:tracePt t="75015" x="7786688" y="3544888"/>
          <p14:tracePt t="75031" x="7786688" y="3429000"/>
          <p14:tracePt t="75048" x="7769225" y="3259138"/>
          <p14:tracePt t="75065" x="7705725" y="3062288"/>
          <p14:tracePt t="75081" x="7599363" y="2847975"/>
          <p14:tracePt t="75098" x="7518400" y="2724150"/>
          <p14:tracePt t="75115" x="7466013" y="2625725"/>
          <p14:tracePt t="75131" x="7429500" y="2589213"/>
          <p14:tracePt t="75148" x="7419975" y="2571750"/>
          <p14:tracePt t="75231" x="7412038" y="2571750"/>
          <p14:tracePt t="75239" x="7394575" y="2571750"/>
          <p14:tracePt t="75248" x="7385050" y="2581275"/>
          <p14:tracePt t="75265" x="7340600" y="2687638"/>
          <p14:tracePt t="75282" x="7304088" y="2822575"/>
          <p14:tracePt t="75298" x="7296150" y="2973388"/>
          <p14:tracePt t="75315" x="7296150" y="3125788"/>
          <p14:tracePt t="75331" x="7304088" y="3313113"/>
          <p14:tracePt t="75349" x="7367588" y="3500438"/>
          <p14:tracePt t="75365" x="7412038" y="3633788"/>
          <p14:tracePt t="75382" x="7473950" y="3759200"/>
          <p14:tracePt t="75398" x="7537450" y="3840163"/>
          <p14:tracePt t="75415" x="7616825" y="3919538"/>
          <p14:tracePt t="75432" x="7670800" y="3919538"/>
          <p14:tracePt t="75449" x="7724775" y="3919538"/>
          <p14:tracePt t="75465" x="7777163" y="3919538"/>
          <p14:tracePt t="75482" x="7813675" y="3919538"/>
          <p14:tracePt t="75498" x="7875588" y="3867150"/>
          <p14:tracePt t="75515" x="7966075" y="3751263"/>
          <p14:tracePt t="75532" x="8045450" y="3598863"/>
          <p14:tracePt t="75549" x="8126413" y="3419475"/>
          <p14:tracePt t="75565" x="8143875" y="3276600"/>
          <p14:tracePt t="75582" x="8143875" y="3143250"/>
          <p14:tracePt t="75598" x="8143875" y="2990850"/>
          <p14:tracePt t="75615" x="7974013" y="2732088"/>
          <p14:tracePt t="75632" x="7831138" y="2608263"/>
          <p14:tracePt t="75649" x="7705725" y="2544763"/>
          <p14:tracePt t="75665" x="7626350" y="2527300"/>
          <p14:tracePt t="75682" x="7562850" y="2527300"/>
          <p14:tracePt t="75699" x="7518400" y="2554288"/>
          <p14:tracePt t="75715" x="7473950" y="2705100"/>
          <p14:tracePt t="75732" x="7446963" y="2911475"/>
          <p14:tracePt t="75749" x="7412038" y="3152775"/>
          <p14:tracePt t="75765" x="7412038" y="3340100"/>
          <p14:tracePt t="75782" x="7412038" y="3429000"/>
          <p14:tracePt t="75799" x="7439025" y="3509963"/>
          <p14:tracePt t="75815" x="7500938" y="3598863"/>
          <p14:tracePt t="75832" x="7545388" y="3643313"/>
          <p14:tracePt t="75849" x="7572375" y="3660775"/>
          <p14:tracePt t="75865" x="7608888" y="3679825"/>
          <p14:tracePt t="75882" x="7626350" y="3679825"/>
          <p14:tracePt t="75899" x="7653338" y="3679825"/>
          <p14:tracePt t="75915" x="7688263" y="3679825"/>
          <p14:tracePt t="75932" x="7705725" y="3670300"/>
          <p14:tracePt t="75949" x="7715250" y="3660775"/>
          <p14:tracePt t="75965" x="7715250" y="3652838"/>
          <p14:tracePt t="76080" x="7715250" y="3660775"/>
          <p14:tracePt t="76096" x="7715250" y="3679825"/>
          <p14:tracePt t="76112" x="7715250" y="3687763"/>
          <p14:tracePt t="76160" x="7705725" y="3705225"/>
          <p14:tracePt t="76216" x="7705725" y="3714750"/>
          <p14:tracePt t="76223" x="7697788" y="3714750"/>
          <p14:tracePt t="76232" x="7688263" y="3714750"/>
          <p14:tracePt t="76249" x="7680325" y="3714750"/>
          <p14:tracePt t="76266" x="7661275" y="3714750"/>
          <p14:tracePt t="76282" x="7643813" y="3714750"/>
          <p14:tracePt t="76299" x="7634288" y="3714750"/>
          <p14:tracePt t="76316" x="7608888" y="3714750"/>
          <p14:tracePt t="76332" x="7581900" y="3714750"/>
          <p14:tracePt t="76349" x="7562850" y="3714750"/>
          <p14:tracePt t="76366" x="7545388" y="3714750"/>
          <p14:tracePt t="76383" x="7527925" y="3714750"/>
          <p14:tracePt t="76399" x="7518400" y="3714750"/>
          <p14:tracePt t="76416" x="7510463" y="3714750"/>
          <p14:tracePt t="76440" x="7500938" y="3714750"/>
          <p14:tracePt t="76464" x="7491413" y="3714750"/>
          <p14:tracePt t="77113" x="7473950" y="3714750"/>
          <p14:tracePt t="77128" x="7466013" y="3714750"/>
          <p14:tracePt t="77136" x="7446963" y="3714750"/>
          <p14:tracePt t="77150" x="7439025" y="3714750"/>
          <p14:tracePt t="77166" x="7419975" y="3714750"/>
          <p14:tracePt t="77224" x="7412038" y="3714750"/>
          <p14:tracePt t="77240" x="7402513" y="3714750"/>
          <p14:tracePt t="77248" x="7394575" y="3714750"/>
          <p14:tracePt t="77256" x="7385050" y="3714750"/>
          <p14:tracePt t="77266" x="7375525" y="3714750"/>
          <p14:tracePt t="77283" x="7348538" y="3714750"/>
          <p14:tracePt t="77300" x="7331075" y="3714750"/>
          <p14:tracePt t="77316" x="7304088" y="3714750"/>
          <p14:tracePt t="77333" x="7269163" y="3714750"/>
          <p14:tracePt t="77350" x="7232650" y="3714750"/>
          <p14:tracePt t="77367" x="7161213" y="3714750"/>
          <p14:tracePt t="77368" x="7134225" y="3714750"/>
          <p14:tracePt t="77384" x="7099300" y="37147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062" y="2038350"/>
            <a:ext cx="8143875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ixaDeTexto 2"/>
          <p:cNvSpPr txBox="1"/>
          <p:nvPr/>
        </p:nvSpPr>
        <p:spPr>
          <a:xfrm>
            <a:off x="3309870" y="373487"/>
            <a:ext cx="5009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err="1" smtClean="0"/>
              <a:t>Tageszeiten</a:t>
            </a:r>
            <a:endParaRPr lang="pt-PT" sz="3200" b="1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02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23"/>
    </mc:Choice>
    <mc:Fallback>
      <p:transition spd="slow" advTm="33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04" x="7081838" y="3714750"/>
          <p14:tracePt t="1112" x="7081838" y="3705225"/>
          <p14:tracePt t="1120" x="7072313" y="3705225"/>
          <p14:tracePt t="1130" x="7072313" y="3697288"/>
          <p14:tracePt t="1146" x="7037388" y="3679825"/>
          <p14:tracePt t="1163" x="7010400" y="3660775"/>
          <p14:tracePt t="1180" x="7000875" y="3581400"/>
          <p14:tracePt t="1196" x="7000875" y="3394075"/>
          <p14:tracePt t="1213" x="7000875" y="3143250"/>
          <p14:tracePt t="1230" x="7000875" y="2884488"/>
          <p14:tracePt t="1246" x="6946900" y="2536825"/>
          <p14:tracePt t="1263" x="6831013" y="2125663"/>
          <p14:tracePt t="1280" x="6643688" y="1731963"/>
          <p14:tracePt t="1297" x="6384925" y="1393825"/>
          <p14:tracePt t="1313" x="6259513" y="1258888"/>
          <p14:tracePt t="1330" x="6161088" y="1133475"/>
          <p14:tracePt t="1347" x="6108700" y="1071563"/>
          <p14:tracePt t="1363" x="6089650" y="1044575"/>
          <p14:tracePt t="1380" x="6072188" y="990600"/>
          <p14:tracePt t="1397" x="6045200" y="946150"/>
          <p14:tracePt t="1413" x="6045200" y="893763"/>
          <p14:tracePt t="1430" x="6018213" y="822325"/>
          <p14:tracePt t="1447" x="5983288" y="714375"/>
          <p14:tracePt t="1463" x="5919788" y="615950"/>
          <p14:tracePt t="1480" x="5741988" y="446088"/>
          <p14:tracePt t="1497" x="5589588" y="357188"/>
          <p14:tracePt t="1513" x="5438775" y="285750"/>
          <p14:tracePt t="1530" x="5330825" y="268288"/>
          <p14:tracePt t="1547" x="5259388" y="258763"/>
          <p14:tracePt t="1563" x="5197475" y="258763"/>
          <p14:tracePt t="1580" x="5143500" y="268288"/>
          <p14:tracePt t="1597" x="5099050" y="295275"/>
          <p14:tracePt t="1613" x="5062538" y="322263"/>
          <p14:tracePt t="1630" x="5027613" y="339725"/>
          <p14:tracePt t="1647" x="4991100" y="384175"/>
          <p14:tracePt t="1663" x="4956175" y="419100"/>
          <p14:tracePt t="1680" x="4929188" y="455613"/>
          <p14:tracePt t="1697" x="4919663" y="490538"/>
          <p14:tracePt t="1713" x="4902200" y="536575"/>
          <p14:tracePt t="1730" x="4894263" y="581025"/>
          <p14:tracePt t="1747" x="4894263" y="652463"/>
          <p14:tracePt t="1763" x="4894263" y="714375"/>
          <p14:tracePt t="1780" x="4929188" y="795338"/>
          <p14:tracePt t="1797" x="5027613" y="884238"/>
          <p14:tracePt t="1814" x="5153025" y="946150"/>
          <p14:tracePt t="1830" x="5276850" y="982663"/>
          <p14:tracePt t="1847" x="5429250" y="1027113"/>
          <p14:tracePt t="1864" x="5599113" y="1044575"/>
          <p14:tracePt t="1881" x="5848350" y="1081088"/>
          <p14:tracePt t="1897" x="6054725" y="1108075"/>
          <p14:tracePt t="1914" x="6286500" y="1133475"/>
          <p14:tracePt t="1930" x="6465888" y="1133475"/>
          <p14:tracePt t="1947" x="6608763" y="1133475"/>
          <p14:tracePt t="1964" x="6732588" y="1133475"/>
          <p14:tracePt t="1980" x="6867525" y="1098550"/>
          <p14:tracePt t="1997" x="6929438" y="1036638"/>
          <p14:tracePt t="2014" x="6956425" y="1000125"/>
          <p14:tracePt t="2031" x="6991350" y="938213"/>
          <p14:tracePt t="2047" x="7000875" y="893763"/>
          <p14:tracePt t="2064" x="7018338" y="839788"/>
          <p14:tracePt t="2081" x="7027863" y="768350"/>
          <p14:tracePt t="2097" x="7027863" y="731838"/>
          <p14:tracePt t="2114" x="7027863" y="696913"/>
          <p14:tracePt t="2131" x="7027863" y="669925"/>
          <p14:tracePt t="2147" x="7027863" y="652463"/>
          <p14:tracePt t="2164" x="7018338" y="625475"/>
          <p14:tracePt t="2181" x="7000875" y="598488"/>
          <p14:tracePt t="2197" x="6946900" y="554038"/>
          <p14:tracePt t="2214" x="6858000" y="490538"/>
          <p14:tracePt t="2231" x="6742113" y="438150"/>
          <p14:tracePt t="2247" x="6589713" y="357188"/>
          <p14:tracePt t="2264" x="6411913" y="295275"/>
          <p14:tracePt t="2281" x="6153150" y="214313"/>
          <p14:tracePt t="2297" x="5983288" y="187325"/>
          <p14:tracePt t="2314" x="5857875" y="187325"/>
          <p14:tracePt t="2331" x="5715000" y="187325"/>
          <p14:tracePt t="2347" x="5562600" y="187325"/>
          <p14:tracePt t="2364" x="5429250" y="187325"/>
          <p14:tracePt t="2381" x="5295900" y="187325"/>
          <p14:tracePt t="2397" x="5197475" y="187325"/>
          <p14:tracePt t="2414" x="5133975" y="204788"/>
          <p14:tracePt t="2431" x="5081588" y="214313"/>
          <p14:tracePt t="2447" x="5037138" y="231775"/>
          <p14:tracePt t="2464" x="4991100" y="250825"/>
          <p14:tracePt t="2481" x="4894263" y="295275"/>
          <p14:tracePt t="2497" x="4795838" y="366713"/>
          <p14:tracePt t="2514" x="4732338" y="419100"/>
          <p14:tracePt t="2531" x="4679950" y="482600"/>
          <p14:tracePt t="2547" x="4660900" y="517525"/>
          <p14:tracePt t="2564" x="4660900" y="571500"/>
          <p14:tracePt t="2581" x="4660900" y="652463"/>
          <p14:tracePt t="2598" x="4670425" y="714375"/>
          <p14:tracePt t="2614" x="4759325" y="812800"/>
          <p14:tracePt t="2631" x="4857750" y="893763"/>
          <p14:tracePt t="2648" x="4965700" y="965200"/>
          <p14:tracePt t="2664" x="5089525" y="1017588"/>
          <p14:tracePt t="2681" x="5340350" y="1108075"/>
          <p14:tracePt t="2698" x="5537200" y="1152525"/>
          <p14:tracePt t="2714" x="5741988" y="1187450"/>
          <p14:tracePt t="2731" x="5965825" y="1204913"/>
          <p14:tracePt t="2748" x="6188075" y="1204913"/>
          <p14:tracePt t="2764" x="6429375" y="1187450"/>
          <p14:tracePt t="2781" x="6670675" y="1160463"/>
          <p14:tracePt t="2798" x="6894513" y="1116013"/>
          <p14:tracePt t="2814" x="7099300" y="1081088"/>
          <p14:tracePt t="2831" x="7259638" y="1054100"/>
          <p14:tracePt t="2848" x="7358063" y="1017588"/>
          <p14:tracePt t="2865" x="7402513" y="1000125"/>
          <p14:tracePt t="2881" x="7419975" y="973138"/>
          <p14:tracePt t="2898" x="7419975" y="955675"/>
          <p14:tracePt t="2915" x="7439025" y="919163"/>
          <p14:tracePt t="2931" x="7439025" y="884238"/>
          <p14:tracePt t="2948" x="7439025" y="839788"/>
          <p14:tracePt t="2965" x="7429500" y="776288"/>
          <p14:tracePt t="2981" x="7419975" y="768350"/>
          <p14:tracePt t="2998" x="7412038" y="750888"/>
          <p14:tracePt t="3031" x="7402513" y="741363"/>
          <p14:tracePt t="3073" x="7394575" y="741363"/>
          <p14:tracePt t="3081" x="7375525" y="731838"/>
          <p14:tracePt t="3090" x="7358063" y="723900"/>
          <p14:tracePt t="3098" x="7340600" y="714375"/>
          <p14:tracePt t="3115" x="7242175" y="687388"/>
          <p14:tracePt t="3131" x="7143750" y="679450"/>
          <p14:tracePt t="3148" x="7072313" y="669925"/>
          <p14:tracePt t="3165" x="7027863" y="669925"/>
          <p14:tracePt t="3181" x="7010400" y="669925"/>
          <p14:tracePt t="3225" x="7000875" y="669925"/>
          <p14:tracePt t="3241" x="7000875" y="679450"/>
          <p14:tracePt t="3250" x="6991350" y="687388"/>
          <p14:tracePt t="3257" x="6983413" y="696913"/>
          <p14:tracePt t="3329" x="6983413" y="704850"/>
          <p14:tracePt t="3425" x="6973888" y="704850"/>
          <p14:tracePt t="3465" x="6965950" y="704850"/>
          <p14:tracePt t="3769" x="6956425" y="704850"/>
          <p14:tracePt t="5979" x="6919913" y="687388"/>
          <p14:tracePt t="5987" x="6867525" y="633413"/>
          <p14:tracePt t="5995" x="6777038" y="561975"/>
          <p14:tracePt t="6003" x="6670675" y="482600"/>
          <p14:tracePt t="6017" x="6545263" y="393700"/>
          <p14:tracePt t="6034" x="6313488" y="303213"/>
          <p14:tracePt t="6051" x="6232525" y="303213"/>
          <p14:tracePt t="6067" x="6170613" y="312738"/>
          <p14:tracePt t="6084" x="6072188" y="357188"/>
          <p14:tracePt t="6101" x="5894388" y="446088"/>
          <p14:tracePt t="6117" x="5705475" y="554038"/>
          <p14:tracePt t="6134" x="5554663" y="660400"/>
          <p14:tracePt t="6151" x="5384800" y="785813"/>
          <p14:tracePt t="6167" x="5241925" y="893763"/>
          <p14:tracePt t="6184" x="5054600" y="1017588"/>
          <p14:tracePt t="6201" x="4884738" y="1116013"/>
          <p14:tracePt t="6217" x="4724400" y="1187450"/>
          <p14:tracePt t="6235" x="4419600" y="1330325"/>
          <p14:tracePt t="6251" x="4232275" y="1482725"/>
          <p14:tracePt t="6267" x="4071938" y="1679575"/>
          <p14:tracePt t="6284" x="3894138" y="1973263"/>
          <p14:tracePt t="6301" x="3759200" y="2286000"/>
          <p14:tracePt t="6317" x="3625850" y="2705100"/>
          <p14:tracePt t="6334" x="3490913" y="3187700"/>
          <p14:tracePt t="6351" x="3348038" y="3670300"/>
          <p14:tracePt t="6367" x="3214688" y="4133850"/>
          <p14:tracePt t="6384" x="3143250" y="4554538"/>
          <p14:tracePt t="6401" x="3098800" y="4813300"/>
          <p14:tracePt t="6418" x="3081338" y="4956175"/>
          <p14:tracePt t="6435" x="3062288" y="5045075"/>
          <p14:tracePt t="6451" x="3062288" y="5081588"/>
          <p14:tracePt t="6468" x="3054350" y="5099050"/>
          <p14:tracePt t="6484" x="3054350" y="5133975"/>
          <p14:tracePt t="6501" x="3054350" y="5170488"/>
          <p14:tracePt t="6518" x="3054350" y="5205413"/>
          <p14:tracePt t="6534" x="3054350" y="5224463"/>
          <p14:tracePt t="6551" x="3054350" y="5259388"/>
          <p14:tracePt t="6568" x="3054350" y="5303838"/>
          <p14:tracePt t="6584" x="3054350" y="5340350"/>
          <p14:tracePt t="6601" x="3062288" y="5348288"/>
          <p14:tracePt t="6643" x="3062288" y="5330825"/>
          <p14:tracePt t="6651" x="3062288" y="5303838"/>
          <p14:tracePt t="6668" x="3062288" y="5268913"/>
          <p14:tracePt t="6684" x="3044825" y="5232400"/>
          <p14:tracePt t="6701" x="3036888" y="5205413"/>
          <p14:tracePt t="6718" x="3000375" y="5180013"/>
          <p14:tracePt t="6735" x="2965450" y="5160963"/>
          <p14:tracePt t="6751" x="2946400" y="5153025"/>
          <p14:tracePt t="6768" x="2919413" y="5133975"/>
          <p14:tracePt t="6784" x="2884488" y="5108575"/>
          <p14:tracePt t="6801" x="2857500" y="5099050"/>
          <p14:tracePt t="6818" x="2795588" y="5062538"/>
          <p14:tracePt t="6835" x="2724150" y="5000625"/>
          <p14:tracePt t="6851" x="2697163" y="4991100"/>
          <p14:tracePt t="6868" x="2660650" y="4973638"/>
          <p14:tracePt t="6884" x="2625725" y="4956175"/>
          <p14:tracePt t="6901" x="2598738" y="4946650"/>
          <p14:tracePt t="6918" x="2571750" y="4938713"/>
          <p14:tracePt t="6935" x="2554288" y="4929188"/>
          <p14:tracePt t="6951" x="2527300" y="4902200"/>
          <p14:tracePt t="6968" x="2490788" y="4875213"/>
          <p14:tracePt t="6985" x="2455863" y="4840288"/>
          <p14:tracePt t="7001" x="2428875" y="4813300"/>
          <p14:tracePt t="7018" x="2411413" y="4786313"/>
          <p14:tracePt t="7035" x="2401888" y="4776788"/>
          <p14:tracePt t="7099" x="2384425" y="4776788"/>
          <p14:tracePt t="7115" x="2384425" y="4768850"/>
          <p14:tracePt t="7123" x="2374900" y="4768850"/>
          <p14:tracePt t="7147" x="2366963" y="4759325"/>
          <p14:tracePt t="7155" x="2357438" y="4751388"/>
          <p14:tracePt t="7168" x="2347913" y="4751388"/>
          <p14:tracePt t="7185" x="2322513" y="4741863"/>
          <p14:tracePt t="7201" x="2312988" y="4732338"/>
          <p14:tracePt t="7218" x="2295525" y="4724400"/>
          <p14:tracePt t="8228" x="2286000" y="4724400"/>
          <p14:tracePt t="8252" x="2303463" y="4724400"/>
          <p14:tracePt t="8260" x="2322513" y="4724400"/>
          <p14:tracePt t="8269" x="2330450" y="4724400"/>
          <p14:tracePt t="8286" x="2347913" y="4724400"/>
          <p14:tracePt t="8302" x="2357438" y="4724400"/>
          <p14:tracePt t="8319" x="2374900" y="4724400"/>
          <p14:tracePt t="8336" x="2393950" y="4724400"/>
          <p14:tracePt t="8353" x="2428875" y="4714875"/>
          <p14:tracePt t="8369" x="2465388" y="4705350"/>
          <p14:tracePt t="8386" x="2509838" y="4687888"/>
          <p14:tracePt t="8403" x="2527300" y="4679950"/>
          <p14:tracePt t="8419" x="2544763" y="4670425"/>
          <p14:tracePt t="8588" x="2554288" y="4670425"/>
          <p14:tracePt t="8596" x="2562225" y="4670425"/>
          <p14:tracePt t="8604" x="2571750" y="4670425"/>
          <p14:tracePt t="8620" x="2598738" y="4670425"/>
          <p14:tracePt t="8636" x="2608263" y="4670425"/>
          <p14:tracePt t="8653" x="2616200" y="4670425"/>
          <p14:tracePt t="8676" x="2625725" y="4670425"/>
          <p14:tracePt t="9404" x="2643188" y="4670425"/>
          <p14:tracePt t="9412" x="2679700" y="4670425"/>
          <p14:tracePt t="9421" x="2714625" y="4670425"/>
          <p14:tracePt t="9437" x="2847975" y="4670425"/>
          <p14:tracePt t="9453" x="3017838" y="4670425"/>
          <p14:tracePt t="9470" x="3214688" y="4679950"/>
          <p14:tracePt t="9487" x="3419475" y="4705350"/>
          <p14:tracePt t="9503" x="3544888" y="4714875"/>
          <p14:tracePt t="9520" x="3633788" y="4714875"/>
          <p14:tracePt t="9537" x="3652838" y="4714875"/>
          <p14:tracePt t="9604" x="3660775" y="4714875"/>
          <p14:tracePt t="9612" x="3670300" y="4714875"/>
          <p14:tracePt t="9621" x="3687763" y="4714875"/>
          <p14:tracePt t="9637" x="3714750" y="4714875"/>
          <p14:tracePt t="9654" x="3751263" y="4714875"/>
          <p14:tracePt t="9670" x="3795713" y="4714875"/>
          <p14:tracePt t="9687" x="3848100" y="4714875"/>
          <p14:tracePt t="9704" x="3894138" y="4714875"/>
          <p14:tracePt t="9720" x="3938588" y="4714875"/>
          <p14:tracePt t="9737" x="3956050" y="4714875"/>
          <p14:tracePt t="9754" x="3973513" y="4714875"/>
          <p14:tracePt t="10669" x="3956050" y="4751388"/>
          <p14:tracePt t="10677" x="3946525" y="4776788"/>
          <p14:tracePt t="10688" x="3929063" y="4830763"/>
          <p14:tracePt t="10705" x="3894138" y="4946650"/>
          <p14:tracePt t="10721" x="3857625" y="5018088"/>
          <p14:tracePt t="11245" x="3857625" y="5027613"/>
          <p14:tracePt t="11253" x="3875088" y="5027613"/>
          <p14:tracePt t="11261" x="3902075" y="5027613"/>
          <p14:tracePt t="11272" x="3929063" y="5027613"/>
          <p14:tracePt t="11288" x="4037013" y="5010150"/>
          <p14:tracePt t="11305" x="4108450" y="4973638"/>
          <p14:tracePt t="11322" x="4152900" y="4946650"/>
          <p14:tracePt t="11338" x="4205288" y="4929188"/>
          <p14:tracePt t="11355" x="4259263" y="4911725"/>
          <p14:tracePt t="11372" x="4313238" y="4875213"/>
          <p14:tracePt t="11389" x="4357688" y="4848225"/>
          <p14:tracePt t="11405" x="4419600" y="4813300"/>
          <p14:tracePt t="11422" x="4465638" y="4803775"/>
          <p14:tracePt t="11438" x="4518025" y="4776788"/>
          <p14:tracePt t="11455" x="4598988" y="4759325"/>
          <p14:tracePt t="11472" x="4670425" y="4732338"/>
          <p14:tracePt t="11488" x="4732338" y="4724400"/>
          <p14:tracePt t="11505" x="4776788" y="4705350"/>
          <p14:tracePt t="11522" x="4830763" y="4697413"/>
          <p14:tracePt t="11538" x="4875213" y="4697413"/>
          <p14:tracePt t="11555" x="4938713" y="4697413"/>
          <p14:tracePt t="11572" x="5000625" y="4697413"/>
          <p14:tracePt t="11589" x="5126038" y="4697413"/>
          <p14:tracePt t="11605" x="5160963" y="4697413"/>
          <p14:tracePt t="11622" x="5180013" y="4697413"/>
          <p14:tracePt t="11639" x="5187950" y="4697413"/>
          <p14:tracePt t="11655" x="5197475" y="4697413"/>
          <p14:tracePt t="11672" x="5205413" y="4697413"/>
          <p14:tracePt t="11689" x="5214938" y="4687888"/>
          <p14:tracePt t="11717" x="5232400" y="4679950"/>
          <p14:tracePt t="11757" x="5241925" y="4679950"/>
          <p14:tracePt t="11781" x="5259388" y="4679950"/>
          <p14:tracePt t="11790" x="5268913" y="4670425"/>
          <p14:tracePt t="11797" x="5286375" y="4670425"/>
          <p14:tracePt t="11806" x="5295900" y="4670425"/>
          <p14:tracePt t="11822" x="5313363" y="4670425"/>
          <p14:tracePt t="12253" x="5313363" y="4660900"/>
          <p14:tracePt t="12317" x="5303838" y="4660900"/>
          <p14:tracePt t="12381" x="5295900" y="4652963"/>
          <p14:tracePt t="12782" x="5313363" y="4652963"/>
          <p14:tracePt t="12790" x="5411788" y="4652963"/>
          <p14:tracePt t="12798" x="5537200" y="4687888"/>
          <p14:tracePt t="12806" x="5697538" y="4714875"/>
          <p14:tracePt t="12823" x="5965825" y="4751388"/>
          <p14:tracePt t="12840" x="6161088" y="4776788"/>
          <p14:tracePt t="12856" x="6330950" y="4776788"/>
          <p14:tracePt t="12873" x="6483350" y="4776788"/>
          <p14:tracePt t="12890" x="6608763" y="4776788"/>
          <p14:tracePt t="12906" x="6688138" y="4776788"/>
          <p14:tracePt t="12923" x="6715125" y="4776788"/>
          <p14:tracePt t="12940" x="6742113" y="4776788"/>
          <p14:tracePt t="12957" x="6769100" y="4776788"/>
          <p14:tracePt t="12973" x="6813550" y="4759325"/>
          <p14:tracePt t="12990" x="6840538" y="4751388"/>
          <p14:tracePt t="13006" x="6848475" y="4751388"/>
          <p14:tracePt t="13023" x="6858000" y="4751388"/>
          <p14:tracePt t="13110" x="6867525" y="4751388"/>
          <p14:tracePt t="13126" x="6875463" y="4741863"/>
          <p14:tracePt t="13174" x="6884988" y="4732338"/>
          <p14:tracePt t="14535" x="6902450" y="4732338"/>
          <p14:tracePt t="14543" x="6919913" y="4732338"/>
          <p14:tracePt t="14550" x="6946900" y="4732338"/>
          <p14:tracePt t="14559" x="6973888" y="4732338"/>
          <p14:tracePt t="14574" x="7027863" y="4732338"/>
          <p14:tracePt t="14591" x="7116763" y="4732338"/>
          <p14:tracePt t="14608" x="7170738" y="4741863"/>
          <p14:tracePt t="14624" x="7232650" y="4741863"/>
          <p14:tracePt t="14641" x="7277100" y="4741863"/>
          <p14:tracePt t="14658" x="7323138" y="4741863"/>
          <p14:tracePt t="14675" x="7358063" y="4741863"/>
          <p14:tracePt t="14691" x="7429500" y="4732338"/>
          <p14:tracePt t="14708" x="7527925" y="4724400"/>
          <p14:tracePt t="14724" x="7643813" y="4724400"/>
          <p14:tracePt t="14741" x="7742238" y="4724400"/>
          <p14:tracePt t="14758" x="7804150" y="4724400"/>
          <p14:tracePt t="14774" x="7848600" y="4724400"/>
          <p14:tracePt t="14791" x="7858125" y="4724400"/>
          <p14:tracePt t="14808" x="7875588" y="4714875"/>
          <p14:tracePt t="14825" x="7894638" y="4714875"/>
          <p14:tracePt t="14841" x="7920038" y="4705350"/>
          <p14:tracePt t="14858" x="7939088" y="4697413"/>
          <p14:tracePt t="14875" x="7966075" y="4687888"/>
          <p14:tracePt t="14891" x="7983538" y="4687888"/>
          <p14:tracePt t="14908" x="8018463" y="4687888"/>
          <p14:tracePt t="14925" x="8062913" y="4687888"/>
          <p14:tracePt t="14941" x="8108950" y="4687888"/>
          <p14:tracePt t="14958" x="8134350" y="4687888"/>
          <p14:tracePt t="14975" x="8180388" y="4687888"/>
          <p14:tracePt t="15655" x="8161338" y="4687888"/>
          <p14:tracePt t="15663" x="8072438" y="4687888"/>
          <p14:tracePt t="15675" x="7956550" y="4724400"/>
          <p14:tracePt t="15692" x="7688263" y="4768850"/>
          <p14:tracePt t="15709" x="7402513" y="4776788"/>
          <p14:tracePt t="15725" x="7161213" y="4776788"/>
          <p14:tracePt t="15742" x="6965950" y="4751388"/>
          <p14:tracePt t="15759" x="6840538" y="4705350"/>
          <p14:tracePt t="15776" x="6796088" y="4687888"/>
          <p14:tracePt t="16800" x="6786563" y="4679950"/>
          <p14:tracePt t="16872" x="6777038" y="4679950"/>
          <p14:tracePt t="16880" x="6777038" y="4660900"/>
          <p14:tracePt t="16888" x="6848475" y="4643438"/>
          <p14:tracePt t="16896" x="6911975" y="4616450"/>
          <p14:tracePt t="16910" x="6956425" y="4608513"/>
          <p14:tracePt t="16926" x="7010400" y="4598988"/>
          <p14:tracePt t="16943" x="7072313" y="4589463"/>
          <p14:tracePt t="16960" x="7126288" y="4572000"/>
          <p14:tracePt t="16976" x="7242175" y="4572000"/>
          <p14:tracePt t="16993" x="7429500" y="4572000"/>
          <p14:tracePt t="17010" x="7616825" y="4572000"/>
          <p14:tracePt t="17027" x="7777163" y="4598988"/>
          <p14:tracePt t="17043" x="7920038" y="4625975"/>
          <p14:tracePt t="17060" x="8081963" y="4643438"/>
          <p14:tracePt t="17076" x="8215313" y="4660900"/>
          <p14:tracePt t="17093" x="8331200" y="4660900"/>
          <p14:tracePt t="17110" x="8429625" y="4660900"/>
          <p14:tracePt t="17127" x="8510588" y="4660900"/>
          <p14:tracePt t="17144" x="8599488" y="4660900"/>
          <p14:tracePt t="17160" x="8634413" y="4652963"/>
          <p14:tracePt t="17177" x="8643938" y="4652963"/>
          <p14:tracePt t="17193" x="8661400" y="4652963"/>
          <p14:tracePt t="17210" x="8697913" y="4652963"/>
          <p14:tracePt t="17227" x="8777288" y="4652963"/>
          <p14:tracePt t="17243" x="8912225" y="4670425"/>
          <p14:tracePt t="17260" x="9082088" y="4724400"/>
          <p14:tracePt t="17277" x="9251950" y="4776788"/>
          <p14:tracePt t="17293" x="9412288" y="4813300"/>
          <p14:tracePt t="17310" x="9474200" y="4830763"/>
          <p14:tracePt t="17327" x="9510713" y="4830763"/>
          <p14:tracePt t="17384" x="9518650" y="4830763"/>
          <p14:tracePt t="17408" x="9528175" y="4830763"/>
          <p14:tracePt t="17416" x="9537700" y="4830763"/>
          <p14:tracePt t="17440" x="9545638" y="4813300"/>
          <p14:tracePt t="18656" x="9555163" y="4803775"/>
          <p14:tracePt t="18665" x="9572625" y="4795838"/>
          <p14:tracePt t="18673" x="9590088" y="4795838"/>
          <p14:tracePt t="18681" x="9599613" y="4786313"/>
          <p14:tracePt t="18768" x="9609138" y="4786313"/>
          <p14:tracePt t="19057" x="9599613" y="4786313"/>
          <p14:tracePt t="19065" x="9555163" y="4795838"/>
          <p14:tracePt t="19073" x="9537700" y="4803775"/>
          <p14:tracePt t="19081" x="9483725" y="4803775"/>
          <p14:tracePt t="19095" x="9420225" y="4803775"/>
          <p14:tracePt t="19112" x="9242425" y="4803775"/>
          <p14:tracePt t="19129" x="8885238" y="4803775"/>
          <p14:tracePt t="19145" x="8572500" y="4803775"/>
          <p14:tracePt t="19162" x="8180388" y="4803775"/>
          <p14:tracePt t="19178" x="7742238" y="4803775"/>
          <p14:tracePt t="19195" x="7251700" y="4803775"/>
          <p14:tracePt t="19212" x="6813550" y="4867275"/>
          <p14:tracePt t="19228" x="6394450" y="4938713"/>
          <p14:tracePt t="19245" x="6054725" y="4983163"/>
          <p14:tracePt t="19262" x="5795963" y="5010150"/>
          <p14:tracePt t="19278" x="5599113" y="5045075"/>
          <p14:tracePt t="19295" x="5429250" y="5045075"/>
          <p14:tracePt t="19312" x="5251450" y="5045075"/>
          <p14:tracePt t="19329" x="4946650" y="5045075"/>
          <p14:tracePt t="19345" x="4741863" y="5045075"/>
          <p14:tracePt t="19362" x="4446588" y="5045075"/>
          <p14:tracePt t="19379" x="4179888" y="5054600"/>
          <p14:tracePt t="19395" x="3956050" y="5081588"/>
          <p14:tracePt t="19412" x="3751263" y="5108575"/>
          <p14:tracePt t="19429" x="3571875" y="5133975"/>
          <p14:tracePt t="19445" x="3455988" y="5133975"/>
          <p14:tracePt t="19462" x="3348038" y="5143500"/>
          <p14:tracePt t="19479" x="3276600" y="5153025"/>
          <p14:tracePt t="19495" x="3205163" y="5170488"/>
          <p14:tracePt t="19512" x="3116263" y="5180013"/>
          <p14:tracePt t="19529" x="2965450" y="5187950"/>
          <p14:tracePt t="19545" x="2847975" y="5187950"/>
          <p14:tracePt t="19562" x="2786063" y="5187950"/>
          <p14:tracePt t="19579" x="2751138" y="5187950"/>
          <p14:tracePt t="19595" x="2724150" y="5187950"/>
          <p14:tracePt t="19633" x="2714625" y="5187950"/>
          <p14:tracePt t="19649" x="2697163" y="5187950"/>
          <p14:tracePt t="19673" x="2687638" y="5187950"/>
          <p14:tracePt t="19681" x="2679700" y="5187950"/>
          <p14:tracePt t="19695" x="2670175" y="5187950"/>
          <p14:tracePt t="19712" x="2652713" y="5170488"/>
          <p14:tracePt t="19729" x="2643188" y="5160963"/>
          <p14:tracePt t="19762" x="2633663" y="5143500"/>
          <p14:tracePt t="19779" x="2625725" y="5126038"/>
          <p14:tracePt t="19796" x="2625725" y="5116513"/>
          <p14:tracePt t="19812" x="2625725" y="5099050"/>
          <p14:tracePt t="19829" x="2625725" y="5081588"/>
          <p14:tracePt t="19846" x="2625725" y="5072063"/>
          <p14:tracePt t="19862" x="2625725" y="5054600"/>
          <p14:tracePt t="19879" x="2625725" y="5045075"/>
          <p14:tracePt t="19945" x="2625725" y="5037138"/>
          <p14:tracePt t="20305" x="2633663" y="5018088"/>
          <p14:tracePt t="20329" x="2633663" y="5010150"/>
          <p14:tracePt t="20401" x="2643188" y="5000625"/>
          <p14:tracePt t="20658" x="2643188" y="4991100"/>
          <p14:tracePt t="20730" x="2643188" y="4983163"/>
          <p14:tracePt t="20737" x="2643188" y="4973638"/>
          <p14:tracePt t="20746" x="2643188" y="4965700"/>
          <p14:tracePt t="20770" x="2643188" y="4956175"/>
          <p14:tracePt t="20780" x="2643188" y="4946650"/>
          <p14:tracePt t="20796" x="2643188" y="4938713"/>
          <p14:tracePt t="20834" x="2643188" y="4929188"/>
          <p14:tracePt t="20841" x="2643188" y="4919663"/>
          <p14:tracePt t="20850" x="2633663" y="4911725"/>
          <p14:tracePt t="20866" x="2633663" y="4902200"/>
          <p14:tracePt t="20882" x="2625725" y="4884738"/>
          <p14:tracePt t="20905" x="2616200" y="4875213"/>
          <p14:tracePt t="20945" x="2608263" y="4857750"/>
          <p14:tracePt t="21186" x="2598738" y="4857750"/>
          <p14:tracePt t="21242" x="2589213" y="4857750"/>
          <p14:tracePt t="21250" x="2589213" y="4848225"/>
          <p14:tracePt t="21282" x="2571750" y="4848225"/>
          <p14:tracePt t="21306" x="2562225" y="4848225"/>
          <p14:tracePt t="21314" x="2562225" y="4840288"/>
          <p14:tracePt t="21322" x="2554288" y="4830763"/>
          <p14:tracePt t="21354" x="2544763" y="4830763"/>
          <p14:tracePt t="21362" x="2536825" y="4822825"/>
          <p14:tracePt t="21378" x="2527300" y="4822825"/>
          <p14:tracePt t="21506" x="2517775" y="4813300"/>
          <p14:tracePt t="21514" x="2509838" y="4803775"/>
          <p14:tracePt t="21570" x="2500313" y="4803775"/>
          <p14:tracePt t="21586" x="2490788" y="4795838"/>
          <p14:tracePt t="21618" x="2482850" y="4795838"/>
          <p14:tracePt t="21634" x="2465388" y="4776788"/>
          <p14:tracePt t="21650" x="2455863" y="4776788"/>
          <p14:tracePt t="21658" x="2446338" y="4768850"/>
          <p14:tracePt t="21674" x="2438400" y="4768850"/>
          <p14:tracePt t="21682" x="2428875" y="4768850"/>
          <p14:tracePt t="21714" x="2419350" y="4759325"/>
          <p14:tracePt t="21738" x="2419350" y="4751388"/>
          <p14:tracePt t="21770" x="2411413" y="4751388"/>
          <p14:tracePt t="21778" x="2401888" y="4751388"/>
          <p14:tracePt t="21850" x="2393950" y="4751388"/>
          <p14:tracePt t="21858" x="2384425" y="4741863"/>
          <p14:tracePt t="21898" x="2374900" y="4741863"/>
          <p14:tracePt t="21914" x="2357438" y="4732338"/>
          <p14:tracePt t="21930" x="2347913" y="4732338"/>
          <p14:tracePt t="21962" x="2347913" y="4724400"/>
          <p14:tracePt t="21978" x="2339975" y="4714875"/>
          <p14:tracePt t="22034" x="2330450" y="4714875"/>
          <p14:tracePt t="23195" x="2347913" y="4714875"/>
          <p14:tracePt t="23211" x="2366963" y="4714875"/>
          <p14:tracePt t="23219" x="2374900" y="4714875"/>
          <p14:tracePt t="23227" x="2384425" y="4714875"/>
          <p14:tracePt t="23235" x="2401888" y="4714875"/>
          <p14:tracePt t="23248" x="2438400" y="4714875"/>
          <p14:tracePt t="23265" x="2544763" y="4714875"/>
          <p14:tracePt t="23282" x="2741613" y="4714875"/>
          <p14:tracePt t="23299" x="3071813" y="4714875"/>
          <p14:tracePt t="23315" x="3303588" y="4714875"/>
          <p14:tracePt t="23332" x="3509963" y="4714875"/>
          <p14:tracePt t="23349" x="3660775" y="4714875"/>
          <p14:tracePt t="23365" x="3786188" y="4697413"/>
          <p14:tracePt t="23382" x="3848100" y="4687888"/>
          <p14:tracePt t="23399" x="3884613" y="4679950"/>
          <p14:tracePt t="23415" x="3894138" y="4679950"/>
          <p14:tracePt t="23432" x="3902075" y="4679950"/>
          <p14:tracePt t="23449" x="3929063" y="4670425"/>
          <p14:tracePt t="23465" x="3956050" y="4652963"/>
          <p14:tracePt t="23482" x="3983038" y="4652963"/>
          <p14:tracePt t="23499" x="4116388" y="4625975"/>
          <p14:tracePt t="23515" x="4286250" y="4608513"/>
          <p14:tracePt t="23532" x="4456113" y="4581525"/>
          <p14:tracePt t="23549" x="4625975" y="4581525"/>
          <p14:tracePt t="23565" x="4741863" y="4581525"/>
          <p14:tracePt t="23582" x="4822825" y="4581525"/>
          <p14:tracePt t="23599" x="4848225" y="4581525"/>
          <p14:tracePt t="23615" x="4884738" y="4581525"/>
          <p14:tracePt t="23632" x="4973638" y="4581525"/>
          <p14:tracePt t="23649" x="5089525" y="4581525"/>
          <p14:tracePt t="23666" x="5268913" y="4581525"/>
          <p14:tracePt t="23683" x="5562600" y="4581525"/>
          <p14:tracePt t="23699" x="5751513" y="4581525"/>
          <p14:tracePt t="23716" x="5911850" y="4581525"/>
          <p14:tracePt t="23732" x="6062663" y="4581525"/>
          <p14:tracePt t="23749" x="6197600" y="4581525"/>
          <p14:tracePt t="23766" x="6251575" y="4581525"/>
          <p14:tracePt t="23782" x="6303963" y="4581525"/>
          <p14:tracePt t="23799" x="6313488" y="4581525"/>
          <p14:tracePt t="23816" x="6330950" y="4572000"/>
          <p14:tracePt t="23832" x="6340475" y="4572000"/>
          <p14:tracePt t="23849" x="6348413" y="4572000"/>
          <p14:tracePt t="23866" x="6367463" y="4572000"/>
          <p14:tracePt t="23883" x="6438900" y="4572000"/>
          <p14:tracePt t="23899" x="6537325" y="4572000"/>
          <p14:tracePt t="23916" x="6670675" y="4572000"/>
          <p14:tracePt t="23932" x="6848475" y="4572000"/>
          <p14:tracePt t="23949" x="7062788" y="4572000"/>
          <p14:tracePt t="23966" x="7286625" y="4572000"/>
          <p14:tracePt t="23982" x="7572375" y="4572000"/>
          <p14:tracePt t="24000" x="7823200" y="4581525"/>
          <p14:tracePt t="24016" x="8054975" y="4616450"/>
          <p14:tracePt t="24032" x="8197850" y="4616450"/>
          <p14:tracePt t="24049" x="8269288" y="4616450"/>
          <p14:tracePt t="24066" x="8304213" y="4616450"/>
          <p14:tracePt t="24083" x="8375650" y="4616450"/>
          <p14:tracePt t="24099" x="8439150" y="4616450"/>
          <p14:tracePt t="24116" x="8537575" y="4616450"/>
          <p14:tracePt t="24133" x="8643938" y="4616450"/>
          <p14:tracePt t="24149" x="8705850" y="4616450"/>
          <p14:tracePt t="24166" x="8742363" y="4616450"/>
          <p14:tracePt t="24183" x="8759825" y="4616450"/>
          <p14:tracePt t="24200" x="8777288" y="4625975"/>
          <p14:tracePt t="24216" x="8823325" y="4625975"/>
          <p14:tracePt t="24233" x="8929688" y="4625975"/>
          <p14:tracePt t="24249" x="9082088" y="4625975"/>
          <p14:tracePt t="24266" x="9259888" y="4625975"/>
          <p14:tracePt t="24283" x="9412288" y="4625975"/>
          <p14:tracePt t="24299" x="9439275" y="4625975"/>
          <p14:tracePt t="24355" x="9447213" y="4625975"/>
          <p14:tracePt t="24371" x="9456738" y="4625975"/>
          <p14:tracePt t="24387" x="9466263" y="4625975"/>
          <p14:tracePt t="24403" x="9474200" y="4625975"/>
          <p14:tracePt t="24411" x="9483725" y="4625975"/>
          <p14:tracePt t="24419" x="9483725" y="4633913"/>
          <p14:tracePt t="24433" x="9491663" y="4633913"/>
          <p14:tracePt t="24450" x="9510713" y="4643438"/>
          <p14:tracePt t="24466" x="9537700" y="4660900"/>
          <p14:tracePt t="24483" x="9582150" y="4670425"/>
          <p14:tracePt t="24500" x="9590088" y="4670425"/>
          <p14:tracePt t="24595" x="9590088" y="4679950"/>
          <p14:tracePt t="24635" x="9582150" y="4679950"/>
          <p14:tracePt t="24651" x="9572625" y="4687888"/>
          <p14:tracePt t="24660" x="9563100" y="4687888"/>
          <p14:tracePt t="24684" x="9545638" y="4687888"/>
          <p14:tracePt t="24707" x="9545638" y="4714875"/>
          <p14:tracePt t="24715" x="9545638" y="4724400"/>
          <p14:tracePt t="24723" x="9555163" y="4759325"/>
          <p14:tracePt t="24733" x="9599613" y="4795838"/>
          <p14:tracePt t="24750" x="9680575" y="4830763"/>
          <p14:tracePt t="24766" x="9732963" y="4840288"/>
          <p14:tracePt t="24783" x="9752013" y="4848225"/>
          <p14:tracePt t="24860" x="9732963" y="4848225"/>
          <p14:tracePt t="24876" x="9705975" y="4848225"/>
          <p14:tracePt t="24884" x="9688513" y="4848225"/>
          <p14:tracePt t="24891" x="9661525" y="4830763"/>
          <p14:tracePt t="24900" x="9634538" y="4822825"/>
          <p14:tracePt t="24917" x="9609138" y="4822825"/>
          <p14:tracePt t="24933" x="9599613" y="4822825"/>
          <p14:tracePt t="24980" x="9626600" y="4822825"/>
          <p14:tracePt t="24987" x="9671050" y="4822825"/>
          <p14:tracePt t="25000" x="9705975" y="4822825"/>
          <p14:tracePt t="25017" x="9777413" y="4822825"/>
          <p14:tracePt t="25033" x="9831388" y="4795838"/>
          <p14:tracePt t="25050" x="9848850" y="4786313"/>
          <p14:tracePt t="25067" x="9867900" y="4768850"/>
          <p14:tracePt t="25084" x="9875838" y="4751388"/>
          <p14:tracePt t="25100" x="9875838" y="4732338"/>
          <p14:tracePt t="25117" x="9885363" y="4724400"/>
          <p14:tracePt t="25134" x="9894888" y="4714875"/>
          <p14:tracePt t="25167" x="9902825" y="4705350"/>
          <p14:tracePt t="25184" x="9902825" y="4687888"/>
          <p14:tracePt t="25200" x="9912350" y="4679950"/>
          <p14:tracePt t="25420" x="9902825" y="4679950"/>
          <p14:tracePt t="25428" x="9848850" y="4679950"/>
          <p14:tracePt t="25436" x="9804400" y="4705350"/>
          <p14:tracePt t="25450" x="9732963" y="4714875"/>
          <p14:tracePt t="25467" x="9510713" y="4786313"/>
          <p14:tracePt t="25484" x="9429750" y="4795838"/>
          <p14:tracePt t="25500" x="9402763" y="4813300"/>
          <p14:tracePt t="25517" x="9394825" y="4813300"/>
          <p14:tracePt t="25580" x="9385300" y="4813300"/>
          <p14:tracePt t="25596" x="9385300" y="4822825"/>
          <p14:tracePt t="25612" x="9375775" y="4822825"/>
          <p14:tracePt t="25620" x="9367838" y="4822825"/>
          <p14:tracePt t="25636" x="9358313" y="4822825"/>
          <p14:tracePt t="25652" x="9348788" y="4822825"/>
          <p14:tracePt t="25660" x="9340850" y="4830763"/>
          <p14:tracePt t="25764" x="9331325" y="4830763"/>
          <p14:tracePt t="26188" x="9331325" y="4840288"/>
          <p14:tracePt t="26308" x="9323388" y="4848225"/>
          <p14:tracePt t="26324" x="9313863" y="4848225"/>
          <p14:tracePt t="26380" x="9296400" y="4848225"/>
          <p14:tracePt t="26388" x="9286875" y="4848225"/>
          <p14:tracePt t="26396" x="9277350" y="4857750"/>
          <p14:tracePt t="26404" x="9242425" y="4867275"/>
          <p14:tracePt t="26418" x="9215438" y="4875213"/>
          <p14:tracePt t="26434" x="9188450" y="4875213"/>
          <p14:tracePt t="26451" x="9117013" y="4875213"/>
          <p14:tracePt t="26468" x="9090025" y="4867275"/>
          <p14:tracePt t="26485" x="9090025" y="4857750"/>
          <p14:tracePt t="26501" x="9090025" y="4848225"/>
          <p14:tracePt t="26518" x="9072563" y="4830763"/>
          <p14:tracePt t="26535" x="9055100" y="4830763"/>
          <p14:tracePt t="26551" x="9018588" y="4830763"/>
          <p14:tracePt t="26568" x="8956675" y="4830763"/>
          <p14:tracePt t="26585" x="8920163" y="4830763"/>
          <p14:tracePt t="26602" x="8885238" y="4830763"/>
          <p14:tracePt t="26618" x="8858250" y="4830763"/>
          <p14:tracePt t="26651" x="8848725" y="4830763"/>
          <p14:tracePt t="26772" x="8840788" y="4830763"/>
          <p14:tracePt t="27325" x="8831263" y="4830763"/>
          <p14:tracePt t="27893" x="8823325" y="4830763"/>
          <p14:tracePt t="27901" x="8804275" y="4830763"/>
          <p14:tracePt t="27909" x="8777288" y="4830763"/>
          <p14:tracePt t="27919" x="8759825" y="4830763"/>
          <p14:tracePt t="27936" x="8715375" y="4830763"/>
          <p14:tracePt t="27952" x="8688388" y="4822825"/>
          <p14:tracePt t="27969" x="8680450" y="4822825"/>
          <p14:tracePt t="28293" x="8670925" y="4822825"/>
          <p14:tracePt t="28301" x="8643938" y="4822825"/>
          <p14:tracePt t="28309" x="8609013" y="4822825"/>
          <p14:tracePt t="28319" x="8572500" y="4813300"/>
          <p14:tracePt t="28336" x="8483600" y="4803775"/>
          <p14:tracePt t="28353" x="8402638" y="4776788"/>
          <p14:tracePt t="28370" x="8348663" y="4776788"/>
          <p14:tracePt t="28386" x="8313738" y="4768850"/>
          <p14:tracePt t="28403" x="8269288" y="4751388"/>
          <p14:tracePt t="28420" x="8215313" y="4741863"/>
          <p14:tracePt t="28436" x="8170863" y="4741863"/>
          <p14:tracePt t="28453" x="8126413" y="4741863"/>
          <p14:tracePt t="28470" x="8089900" y="4732338"/>
          <p14:tracePt t="28486" x="8062913" y="4724400"/>
          <p14:tracePt t="28503" x="8037513" y="4714875"/>
          <p14:tracePt t="28520" x="8010525" y="4714875"/>
          <p14:tracePt t="28536" x="7991475" y="4705350"/>
          <p14:tracePt t="28957" x="7966075" y="4705350"/>
          <p14:tracePt t="28965" x="7912100" y="4697413"/>
          <p14:tracePt t="28973" x="7840663" y="4679950"/>
          <p14:tracePt t="28987" x="7742238" y="4652963"/>
          <p14:tracePt t="29003" x="7446963" y="4473575"/>
          <p14:tracePt t="29020" x="7161213" y="4251325"/>
          <p14:tracePt t="29037" x="7027863" y="4133850"/>
          <p14:tracePt t="29053" x="7010400" y="4116388"/>
          <p14:tracePt t="29070" x="6991350" y="4116388"/>
          <p14:tracePt t="29109" x="6973888" y="4098925"/>
          <p14:tracePt t="29120" x="6965950" y="4098925"/>
          <p14:tracePt t="29137" x="6831013" y="4062413"/>
          <p14:tracePt t="29154" x="6589713" y="3983038"/>
          <p14:tracePt t="29170" x="6296025" y="3894138"/>
          <p14:tracePt t="29187" x="6081713" y="3830638"/>
          <p14:tracePt t="29204" x="5848350" y="3813175"/>
          <p14:tracePt t="29205" x="5715000" y="3813175"/>
          <p14:tracePt t="29220" x="5554663" y="3813175"/>
          <p14:tracePt t="29237" x="4973638" y="3919538"/>
          <p14:tracePt t="29254" x="4483100" y="4089400"/>
          <p14:tracePt t="29270" x="3938588" y="4384675"/>
          <p14:tracePt t="29287" x="3473450" y="4616450"/>
          <p14:tracePt t="29304" x="3071813" y="4768850"/>
          <p14:tracePt t="29320" x="2776538" y="4848225"/>
          <p14:tracePt t="29337" x="2554288" y="4857750"/>
          <p14:tracePt t="29354" x="2401888" y="4857750"/>
          <p14:tracePt t="29370" x="2295525" y="4840288"/>
          <p14:tracePt t="29387" x="2251075" y="4803775"/>
          <p14:tracePt t="29404" x="2224088" y="4768850"/>
          <p14:tracePt t="29420" x="2187575" y="4732338"/>
          <p14:tracePt t="29437" x="2108200" y="4714875"/>
          <p14:tracePt t="29454" x="2009775" y="4714875"/>
          <p14:tracePt t="29470" x="1884363" y="4741863"/>
          <p14:tracePt t="29487" x="1758950" y="4813300"/>
          <p14:tracePt t="29504" x="1704975" y="4857750"/>
          <p14:tracePt t="29521" x="1687513" y="4857750"/>
          <p14:tracePt t="29590" x="1704975" y="4857750"/>
          <p14:tracePt t="29597" x="1714500" y="4857750"/>
          <p14:tracePt t="29606" x="1741488" y="4857750"/>
          <p14:tracePt t="29620" x="1785938" y="4848225"/>
          <p14:tracePt t="29638" x="1893888" y="4840288"/>
          <p14:tracePt t="29654" x="2000250" y="4840288"/>
          <p14:tracePt t="29671" x="2116138" y="4840288"/>
          <p14:tracePt t="29687" x="2224088" y="4830763"/>
          <p14:tracePt t="29704" x="2286000" y="4822825"/>
          <p14:tracePt t="29721" x="2322513" y="4822825"/>
          <p14:tracePt t="29737" x="2347913" y="4813300"/>
          <p14:tracePt t="29754" x="2357438" y="4813300"/>
          <p14:tracePt t="29771" x="2366963" y="4813300"/>
          <p14:tracePt t="29787" x="2393950" y="4803775"/>
          <p14:tracePt t="29804" x="2428875" y="4795838"/>
          <p14:tracePt t="29821" x="2482850" y="4795838"/>
          <p14:tracePt t="29838" x="2544763" y="4768850"/>
          <p14:tracePt t="29854" x="2571750" y="4751388"/>
          <p14:tracePt t="29871" x="2616200" y="4741863"/>
          <p14:tracePt t="29887" x="2643188" y="4732338"/>
          <p14:tracePt t="29904" x="2670175" y="4724400"/>
          <p14:tracePt t="29921" x="2679700" y="4724400"/>
          <p14:tracePt t="29954" x="2687638" y="4724400"/>
          <p14:tracePt t="29990" x="2687638" y="4714875"/>
          <p14:tracePt t="29998" x="2697163" y="4714875"/>
          <p14:tracePt t="30014" x="2705100" y="4714875"/>
          <p14:tracePt t="30038" x="2724150" y="4714875"/>
          <p14:tracePt t="30054" x="2732088" y="4714875"/>
          <p14:tracePt t="30070" x="2741613" y="4714875"/>
          <p14:tracePt t="30182" x="2751138" y="4705350"/>
          <p14:tracePt t="30222" x="2759075" y="4697413"/>
          <p14:tracePt t="30278" x="2768600" y="4697413"/>
          <p14:tracePt t="30286" x="2768600" y="4687888"/>
          <p14:tracePt t="31254" x="2768600" y="46799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772385"/>
              </p:ext>
            </p:extLst>
          </p:nvPr>
        </p:nvGraphicFramePr>
        <p:xfrm>
          <a:off x="2147910" y="2187857"/>
          <a:ext cx="812799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400" dirty="0" err="1" smtClean="0"/>
                        <a:t>Position</a:t>
                      </a:r>
                      <a:r>
                        <a:rPr lang="pt-PT" sz="2400" dirty="0" smtClean="0"/>
                        <a:t> 2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Robert 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400" dirty="0" err="1" smtClean="0"/>
                        <a:t>hört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400" dirty="0" err="1" smtClean="0"/>
                        <a:t>am</a:t>
                      </a:r>
                      <a:r>
                        <a:rPr lang="pt-PT" sz="2400" dirty="0" smtClean="0"/>
                        <a:t> </a:t>
                      </a:r>
                      <a:r>
                        <a:rPr lang="pt-PT" sz="2400" dirty="0" err="1" smtClean="0"/>
                        <a:t>Morgen</a:t>
                      </a:r>
                      <a:r>
                        <a:rPr lang="pt-PT" sz="2400" dirty="0" smtClean="0"/>
                        <a:t> </a:t>
                      </a:r>
                      <a:r>
                        <a:rPr lang="pt-PT" sz="2400" dirty="0" err="1" smtClean="0"/>
                        <a:t>Musik</a:t>
                      </a:r>
                      <a:r>
                        <a:rPr lang="pt-PT" sz="2400" dirty="0" smtClean="0"/>
                        <a:t>.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err="1" smtClean="0"/>
                        <a:t>Am</a:t>
                      </a:r>
                      <a:r>
                        <a:rPr lang="pt-PT" sz="2400" dirty="0" smtClean="0"/>
                        <a:t> </a:t>
                      </a:r>
                      <a:r>
                        <a:rPr lang="pt-PT" sz="2400" dirty="0" err="1" smtClean="0"/>
                        <a:t>Morgen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err="1" smtClean="0"/>
                        <a:t>hört</a:t>
                      </a:r>
                      <a:endParaRPr lang="pt-PT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Robert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baseline="0" dirty="0" err="1" smtClean="0"/>
                        <a:t>Musik</a:t>
                      </a:r>
                      <a:r>
                        <a:rPr lang="pt-PT" sz="2400" baseline="0" dirty="0" smtClean="0"/>
                        <a:t>.</a:t>
                      </a:r>
                      <a:endParaRPr lang="pt-PT" sz="24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524259" y="399245"/>
            <a:ext cx="6452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err="1" smtClean="0"/>
              <a:t>Verb</a:t>
            </a:r>
            <a:r>
              <a:rPr lang="pt-PT" sz="3200" b="1" dirty="0" smtClean="0"/>
              <a:t>: </a:t>
            </a:r>
            <a:r>
              <a:rPr lang="pt-PT" sz="3200" b="1" dirty="0" err="1" smtClean="0"/>
              <a:t>Position</a:t>
            </a:r>
            <a:r>
              <a:rPr lang="pt-PT" sz="3200" b="1" dirty="0" smtClean="0"/>
              <a:t> </a:t>
            </a:r>
            <a:r>
              <a:rPr lang="pt-PT" sz="3200" b="1" dirty="0" err="1" smtClean="0"/>
              <a:t>im</a:t>
            </a:r>
            <a:r>
              <a:rPr lang="pt-PT" sz="3200" b="1" dirty="0" smtClean="0"/>
              <a:t> </a:t>
            </a:r>
            <a:r>
              <a:rPr lang="pt-PT" sz="3200" b="1" dirty="0" err="1" smtClean="0"/>
              <a:t>Hauptsatz</a:t>
            </a:r>
            <a:endParaRPr lang="pt-PT" sz="32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2382592" y="4314423"/>
            <a:ext cx="6980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dirty="0" err="1" smtClean="0"/>
              <a:t>z.B</a:t>
            </a:r>
            <a:r>
              <a:rPr lang="pt-PT" sz="2400" dirty="0" smtClean="0"/>
              <a:t>.: </a:t>
            </a:r>
            <a:r>
              <a:rPr lang="pt-PT" sz="2400" dirty="0" err="1" smtClean="0"/>
              <a:t>Julia</a:t>
            </a:r>
            <a:r>
              <a:rPr lang="pt-PT" sz="2400" dirty="0" smtClean="0"/>
              <a:t> </a:t>
            </a:r>
            <a:r>
              <a:rPr lang="pt-PT" sz="2400" dirty="0" err="1" smtClean="0"/>
              <a:t>steht</a:t>
            </a:r>
            <a:r>
              <a:rPr lang="pt-PT" sz="2400" dirty="0" smtClean="0"/>
              <a:t> </a:t>
            </a:r>
            <a:r>
              <a:rPr lang="pt-PT" sz="2400" dirty="0" err="1" smtClean="0"/>
              <a:t>jeden</a:t>
            </a:r>
            <a:r>
              <a:rPr lang="pt-PT" sz="2400" dirty="0" smtClean="0"/>
              <a:t> </a:t>
            </a:r>
            <a:r>
              <a:rPr lang="pt-PT" sz="2400" dirty="0" err="1" smtClean="0"/>
              <a:t>Tag</a:t>
            </a:r>
            <a:r>
              <a:rPr lang="pt-PT" sz="2400" dirty="0" smtClean="0"/>
              <a:t> </a:t>
            </a:r>
            <a:r>
              <a:rPr lang="pt-PT" sz="2400" dirty="0" err="1" smtClean="0"/>
              <a:t>früh</a:t>
            </a:r>
            <a:r>
              <a:rPr lang="pt-PT" sz="2400" dirty="0" smtClean="0"/>
              <a:t> </a:t>
            </a:r>
            <a:r>
              <a:rPr lang="pt-PT" sz="2400" dirty="0" err="1" smtClean="0"/>
              <a:t>auf</a:t>
            </a:r>
            <a:r>
              <a:rPr lang="pt-PT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pt-PT" sz="2400" dirty="0" err="1" smtClean="0"/>
              <a:t>Jeden</a:t>
            </a:r>
            <a:r>
              <a:rPr lang="pt-PT" sz="2400" dirty="0" smtClean="0"/>
              <a:t> </a:t>
            </a:r>
            <a:r>
              <a:rPr lang="pt-PT" sz="2400" dirty="0" err="1" smtClean="0"/>
              <a:t>Tag</a:t>
            </a:r>
            <a:r>
              <a:rPr lang="pt-PT" sz="2400" dirty="0" smtClean="0"/>
              <a:t> </a:t>
            </a:r>
            <a:r>
              <a:rPr lang="pt-PT" sz="2400" b="1" dirty="0" err="1" smtClean="0">
                <a:solidFill>
                  <a:srgbClr val="FF0000"/>
                </a:solidFill>
              </a:rPr>
              <a:t>steht</a:t>
            </a:r>
            <a:r>
              <a:rPr lang="pt-PT" sz="2400" dirty="0" smtClean="0"/>
              <a:t> </a:t>
            </a:r>
            <a:r>
              <a:rPr lang="pt-PT" sz="2400" dirty="0" err="1" smtClean="0"/>
              <a:t>Julia</a:t>
            </a:r>
            <a:r>
              <a:rPr lang="pt-PT" sz="2400" dirty="0" smtClean="0"/>
              <a:t> </a:t>
            </a:r>
            <a:r>
              <a:rPr lang="pt-PT" sz="2400" dirty="0" err="1"/>
              <a:t>früh</a:t>
            </a:r>
            <a:r>
              <a:rPr lang="pt-PT" sz="2400" dirty="0"/>
              <a:t> </a:t>
            </a:r>
            <a:r>
              <a:rPr lang="pt-PT" sz="2400" dirty="0" err="1" smtClean="0"/>
              <a:t>auf</a:t>
            </a:r>
            <a:r>
              <a:rPr lang="pt-PT" sz="2400" dirty="0" smtClean="0"/>
              <a:t>.</a:t>
            </a:r>
            <a:endParaRPr lang="pt-PT" sz="2400" dirty="0"/>
          </a:p>
        </p:txBody>
      </p:sp>
      <p:sp>
        <p:nvSpPr>
          <p:cNvPr id="6" name="Oval 5"/>
          <p:cNvSpPr/>
          <p:nvPr/>
        </p:nvSpPr>
        <p:spPr>
          <a:xfrm>
            <a:off x="7379595" y="3850784"/>
            <a:ext cx="4185633" cy="2176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6"/>
          <p:cNvSpPr txBox="1"/>
          <p:nvPr/>
        </p:nvSpPr>
        <p:spPr>
          <a:xfrm>
            <a:off x="7823916" y="4440128"/>
            <a:ext cx="3638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Montag</a:t>
            </a:r>
            <a:r>
              <a:rPr lang="pt-PT" dirty="0" smtClean="0"/>
              <a:t> bis </a:t>
            </a:r>
            <a:r>
              <a:rPr lang="pt-PT" dirty="0" err="1" smtClean="0"/>
              <a:t>Sonntag</a:t>
            </a:r>
            <a:r>
              <a:rPr lang="pt-PT" dirty="0" smtClean="0"/>
              <a:t> = </a:t>
            </a:r>
            <a:r>
              <a:rPr lang="pt-PT" dirty="0" err="1" smtClean="0"/>
              <a:t>jeden</a:t>
            </a:r>
            <a:r>
              <a:rPr lang="pt-PT" dirty="0" smtClean="0"/>
              <a:t> </a:t>
            </a:r>
            <a:r>
              <a:rPr lang="pt-PT" dirty="0" err="1" smtClean="0"/>
              <a:t>Tag</a:t>
            </a:r>
            <a:endParaRPr lang="pt-PT" dirty="0" smtClean="0"/>
          </a:p>
          <a:p>
            <a:r>
              <a:rPr lang="pt-PT" dirty="0"/>
              <a:t>	</a:t>
            </a:r>
            <a:r>
              <a:rPr lang="pt-PT" i="1" dirty="0" smtClean="0"/>
              <a:t>   </a:t>
            </a:r>
            <a:r>
              <a:rPr lang="pt-PT" i="1" dirty="0" err="1" smtClean="0"/>
              <a:t>auch</a:t>
            </a:r>
            <a:r>
              <a:rPr lang="pt-PT" i="1" dirty="0" smtClean="0"/>
              <a:t> </a:t>
            </a:r>
            <a:r>
              <a:rPr lang="pt-PT" i="1" dirty="0" err="1" smtClean="0"/>
              <a:t>so</a:t>
            </a:r>
            <a:r>
              <a:rPr lang="pt-PT" dirty="0" smtClean="0"/>
              <a:t>:    </a:t>
            </a:r>
            <a:r>
              <a:rPr lang="pt-PT" dirty="0" err="1" smtClean="0"/>
              <a:t>jeden</a:t>
            </a:r>
            <a:r>
              <a:rPr lang="pt-PT" dirty="0" smtClean="0"/>
              <a:t> </a:t>
            </a:r>
            <a:r>
              <a:rPr lang="pt-PT" dirty="0" err="1" smtClean="0"/>
              <a:t>Morgen</a:t>
            </a:r>
            <a:endParaRPr lang="pt-PT" dirty="0" smtClean="0"/>
          </a:p>
          <a:p>
            <a:r>
              <a:rPr lang="pt-PT" dirty="0"/>
              <a:t> </a:t>
            </a:r>
            <a:r>
              <a:rPr lang="pt-PT" dirty="0" smtClean="0"/>
              <a:t>                                      </a:t>
            </a:r>
            <a:r>
              <a:rPr lang="pt-PT" dirty="0" err="1" smtClean="0"/>
              <a:t>jeden</a:t>
            </a:r>
            <a:r>
              <a:rPr lang="pt-PT" dirty="0" smtClean="0"/>
              <a:t> </a:t>
            </a:r>
            <a:r>
              <a:rPr lang="pt-PT" dirty="0" err="1" smtClean="0"/>
              <a:t>Abend</a:t>
            </a:r>
            <a:endParaRPr lang="pt-PT" dirty="0" smtClean="0"/>
          </a:p>
          <a:p>
            <a:r>
              <a:rPr lang="pt-PT" dirty="0"/>
              <a:t> </a:t>
            </a:r>
            <a:r>
              <a:rPr lang="pt-PT" dirty="0" smtClean="0"/>
              <a:t>                                      </a:t>
            </a:r>
            <a:r>
              <a:rPr lang="pt-PT" dirty="0" err="1" smtClean="0"/>
              <a:t>jeden</a:t>
            </a:r>
            <a:r>
              <a:rPr lang="pt-PT" dirty="0" smtClean="0"/>
              <a:t> </a:t>
            </a:r>
            <a:r>
              <a:rPr lang="pt-PT" dirty="0" err="1" smtClean="0"/>
              <a:t>Nacht</a:t>
            </a:r>
            <a:r>
              <a:rPr lang="pt-PT" dirty="0" smtClean="0"/>
              <a:t>.</a:t>
            </a:r>
            <a:endParaRPr lang="pt-PT" dirty="0"/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816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88"/>
    </mc:Choice>
    <mc:Fallback>
      <p:transition spd="slow" advTm="71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  <p:extLst mod="1">
    <p:ext uri="{3A86A75C-4F4B-4683-9AE1-C65F6400EC91}">
      <p14:laserTraceLst xmlns:p14="http://schemas.microsoft.com/office/powerpoint/2010/main">
        <p14:tracePtLst>
          <p14:tracePt t="485" x="2768600" y="4670425"/>
          <p14:tracePt t="500" x="2768600" y="4660900"/>
          <p14:tracePt t="516" x="2759075" y="4660900"/>
          <p14:tracePt t="525" x="2751138" y="4660900"/>
          <p14:tracePt t="534" x="2741613" y="4660900"/>
          <p14:tracePt t="877" x="2732088" y="4660900"/>
          <p14:tracePt t="893" x="2714625" y="4660900"/>
          <p14:tracePt t="900" x="2705100" y="4660900"/>
          <p14:tracePt t="909" x="2660650" y="4660900"/>
          <p14:tracePt t="918" x="2616200" y="4670425"/>
          <p14:tracePt t="935" x="2465388" y="4751388"/>
          <p14:tracePt t="951" x="2374900" y="4830763"/>
          <p14:tracePt t="968" x="2366963" y="4840288"/>
          <p14:tracePt t="985" x="2357438" y="4840288"/>
          <p14:tracePt t="1149" x="2411413" y="4830763"/>
          <p14:tracePt t="1157" x="2509838" y="4786313"/>
          <p14:tracePt t="1168" x="2633663" y="4724400"/>
          <p14:tracePt t="1185" x="2847975" y="4537075"/>
          <p14:tracePt t="1202" x="3009900" y="4214813"/>
          <p14:tracePt t="1218" x="3152775" y="3803650"/>
          <p14:tracePt t="1235" x="3322638" y="3214688"/>
          <p14:tracePt t="1252" x="3527425" y="2536825"/>
          <p14:tracePt t="1269" x="3929063" y="1608138"/>
          <p14:tracePt t="1285" x="4098925" y="1071563"/>
          <p14:tracePt t="1302" x="4133850" y="598488"/>
          <p14:tracePt t="1318" x="4133850" y="250825"/>
          <p14:tracePt t="1335" x="4089400" y="61913"/>
          <p14:tracePt t="1352" x="4027488" y="0"/>
          <p14:tracePt t="1368" x="3973513" y="0"/>
          <p14:tracePt t="1385" x="3884613" y="0"/>
          <p14:tracePt t="1402" x="3768725" y="0"/>
          <p14:tracePt t="1418" x="3643313" y="0"/>
          <p14:tracePt t="1435" x="3571875" y="0"/>
          <p14:tracePt t="1452" x="3500438" y="0"/>
          <p14:tracePt t="1469" x="3465513" y="0"/>
          <p14:tracePt t="1485" x="3446463" y="0"/>
          <p14:tracePt t="1502" x="3438525" y="0"/>
          <p14:tracePt t="1518" x="3411538" y="9525"/>
          <p14:tracePt t="1535" x="3402013" y="98425"/>
          <p14:tracePt t="1552" x="3402013" y="276225"/>
          <p14:tracePt t="1569" x="3446463" y="482600"/>
          <p14:tracePt t="1585" x="3598863" y="758825"/>
          <p14:tracePt t="1602" x="3803650" y="1000125"/>
          <p14:tracePt t="1619" x="4125913" y="1231900"/>
          <p14:tracePt t="1635" x="4581525" y="1446213"/>
          <p14:tracePt t="1652" x="5062538" y="1562100"/>
          <p14:tracePt t="1669" x="5608638" y="1625600"/>
          <p14:tracePt t="1685" x="5822950" y="1625600"/>
          <p14:tracePt t="1702" x="5938838" y="1625600"/>
          <p14:tracePt t="1718" x="6010275" y="1625600"/>
          <p14:tracePt t="1735" x="6062663" y="1625600"/>
          <p14:tracePt t="1752" x="6126163" y="1589088"/>
          <p14:tracePt t="1769" x="6197600" y="1544638"/>
          <p14:tracePt t="1786" x="6259513" y="1490663"/>
          <p14:tracePt t="1802" x="6323013" y="1465263"/>
          <p14:tracePt t="1819" x="6340475" y="1446213"/>
          <p14:tracePt t="1835" x="6384925" y="1438275"/>
          <p14:tracePt t="1852" x="6438900" y="1419225"/>
          <p14:tracePt t="1869" x="6545263" y="1374775"/>
          <p14:tracePt t="1886" x="6616700" y="1347788"/>
          <p14:tracePt t="1902" x="6653213" y="1322388"/>
          <p14:tracePt t="1919" x="6680200" y="1303338"/>
          <p14:tracePt t="1935" x="6697663" y="1295400"/>
          <p14:tracePt t="1952" x="6715125" y="1285875"/>
          <p14:tracePt t="1969" x="6724650" y="1276350"/>
          <p14:tracePt t="1986" x="6732588" y="1268413"/>
          <p14:tracePt t="2003" x="6742113" y="1258888"/>
          <p14:tracePt t="2019" x="6742113" y="1231900"/>
          <p14:tracePt t="2036" x="6751638" y="1223963"/>
          <p14:tracePt t="2069" x="6759575" y="1223963"/>
          <p14:tracePt t="2278" x="6759575" y="1214438"/>
          <p14:tracePt t="2293" x="6786563" y="1204913"/>
          <p14:tracePt t="2309" x="6804025" y="1204913"/>
          <p14:tracePt t="2317" x="6823075" y="1196975"/>
          <p14:tracePt t="2325" x="6848475" y="1187450"/>
          <p14:tracePt t="2336" x="6884988" y="1179513"/>
          <p14:tracePt t="2353" x="6991350" y="1160463"/>
          <p14:tracePt t="2369" x="7116763" y="1152525"/>
          <p14:tracePt t="2386" x="7269163" y="1152525"/>
          <p14:tracePt t="2403" x="7402513" y="1152525"/>
          <p14:tracePt t="2419" x="7510463" y="1152525"/>
          <p14:tracePt t="2436" x="7589838" y="1152525"/>
          <p14:tracePt t="2453" x="7643813" y="1143000"/>
          <p14:tracePt t="2469" x="7653338" y="1143000"/>
          <p14:tracePt t="4014" x="7634288" y="1143000"/>
          <p14:tracePt t="4023" x="7616825" y="1143000"/>
          <p14:tracePt t="4030" x="7608888" y="1152525"/>
          <p14:tracePt t="4039" x="7581900" y="1169988"/>
          <p14:tracePt t="4054" x="7537450" y="1196975"/>
          <p14:tracePt t="4071" x="7466013" y="1231900"/>
          <p14:tracePt t="4088" x="7348538" y="1295400"/>
          <p14:tracePt t="4104" x="7215188" y="1366838"/>
          <p14:tracePt t="4121" x="7045325" y="1465263"/>
          <p14:tracePt t="4137" x="6858000" y="1608138"/>
          <p14:tracePt t="4154" x="6661150" y="1731963"/>
          <p14:tracePt t="4171" x="6500813" y="1830388"/>
          <p14:tracePt t="4188" x="6384925" y="1919288"/>
          <p14:tracePt t="4205" x="6269038" y="1965325"/>
          <p14:tracePt t="4221" x="6153150" y="2017713"/>
          <p14:tracePt t="4238" x="6018213" y="2081213"/>
          <p14:tracePt t="4254" x="5919788" y="2125663"/>
          <p14:tracePt t="4271" x="5840413" y="2160588"/>
          <p14:tracePt t="4288" x="5776913" y="2197100"/>
          <p14:tracePt t="4304" x="5724525" y="2232025"/>
          <p14:tracePt t="4321" x="5670550" y="2251075"/>
          <p14:tracePt t="4338" x="5626100" y="2286000"/>
          <p14:tracePt t="4354" x="5599113" y="2303463"/>
          <p14:tracePt t="4371" x="5545138" y="2322513"/>
          <p14:tracePt t="4388" x="5500688" y="2339975"/>
          <p14:tracePt t="4405" x="5429250" y="2374900"/>
          <p14:tracePt t="4421" x="5367338" y="2401888"/>
          <p14:tracePt t="4438" x="5276850" y="2446338"/>
          <p14:tracePt t="4454" x="5214938" y="2482850"/>
          <p14:tracePt t="4471" x="5187950" y="2500313"/>
          <p14:tracePt t="4488" x="5153025" y="2527300"/>
          <p14:tracePt t="4505" x="5099050" y="2562225"/>
          <p14:tracePt t="4521" x="5045075" y="2616200"/>
          <p14:tracePt t="4538" x="4965700" y="2687638"/>
          <p14:tracePt t="4555" x="4830763" y="2803525"/>
          <p14:tracePt t="4571" x="4687888" y="2919413"/>
          <p14:tracePt t="4588" x="4545013" y="3027363"/>
          <p14:tracePt t="4605" x="4394200" y="3098800"/>
          <p14:tracePt t="4606" x="4340225" y="3116263"/>
          <p14:tracePt t="4621" x="4276725" y="3143250"/>
          <p14:tracePt t="4638" x="4160838" y="3170238"/>
          <p14:tracePt t="4655" x="4098925" y="3187700"/>
          <p14:tracePt t="4671" x="4054475" y="3187700"/>
          <p14:tracePt t="4688" x="3990975" y="3197225"/>
          <p14:tracePt t="4705" x="3956050" y="3205163"/>
          <p14:tracePt t="4721" x="3919538" y="3205163"/>
          <p14:tracePt t="4738" x="3894138" y="3205163"/>
          <p14:tracePt t="4755" x="3867150" y="3205163"/>
          <p14:tracePt t="4771" x="3848100" y="3205163"/>
          <p14:tracePt t="4788" x="3830638" y="3205163"/>
          <p14:tracePt t="4805" x="3813175" y="3214688"/>
          <p14:tracePt t="4862" x="3803650" y="3214688"/>
          <p14:tracePt t="4887" x="3795713" y="3214688"/>
          <p14:tracePt t="4894" x="3786188" y="3214688"/>
          <p14:tracePt t="4905" x="3776663" y="3205163"/>
          <p14:tracePt t="4921" x="3759200" y="3197225"/>
          <p14:tracePt t="4938" x="3732213" y="3179763"/>
          <p14:tracePt t="4955" x="3705225" y="3160713"/>
          <p14:tracePt t="4972" x="3679825" y="3152775"/>
          <p14:tracePt t="4988" x="3643313" y="3143250"/>
          <p14:tracePt t="5005" x="3581400" y="3108325"/>
          <p14:tracePt t="5021" x="3536950" y="3081338"/>
          <p14:tracePt t="5038" x="3473450" y="3054350"/>
          <p14:tracePt t="5055" x="3402013" y="3036888"/>
          <p14:tracePt t="5071" x="3357563" y="3027363"/>
          <p14:tracePt t="5088" x="3303588" y="3017838"/>
          <p14:tracePt t="5105" x="3286125" y="3017838"/>
          <p14:tracePt t="5122" x="3268663" y="3017838"/>
          <p14:tracePt t="5138" x="3251200" y="3017838"/>
          <p14:tracePt t="5175" x="3241675" y="3017838"/>
          <p14:tracePt t="5319" x="3232150" y="3009900"/>
          <p14:tracePt t="5999" x="3214688" y="3009900"/>
          <p14:tracePt t="6263" x="3241675" y="3009900"/>
          <p14:tracePt t="6271" x="3295650" y="3009900"/>
          <p14:tracePt t="6279" x="3375025" y="3009900"/>
          <p14:tracePt t="6289" x="3473450" y="3009900"/>
          <p14:tracePt t="6306" x="3732213" y="3009900"/>
          <p14:tracePt t="6323" x="4098925" y="3009900"/>
          <p14:tracePt t="6339" x="4608513" y="3009900"/>
          <p14:tracePt t="6356" x="5054600" y="3009900"/>
          <p14:tracePt t="6373" x="5367338" y="3009900"/>
          <p14:tracePt t="6389" x="5616575" y="3009900"/>
          <p14:tracePt t="6406" x="5795963" y="3009900"/>
          <p14:tracePt t="6423" x="5956300" y="3009900"/>
          <p14:tracePt t="6440" x="6000750" y="3009900"/>
          <p14:tracePt t="6456" x="6037263" y="3009900"/>
          <p14:tracePt t="6473" x="6062663" y="3009900"/>
          <p14:tracePt t="6489" x="6089650" y="2990850"/>
          <p14:tracePt t="6507" x="6099175" y="2990850"/>
          <p14:tracePt t="6523" x="6116638" y="2982913"/>
          <p14:tracePt t="6540" x="6143625" y="2982913"/>
          <p14:tracePt t="6556" x="6180138" y="2982913"/>
          <p14:tracePt t="6573" x="6215063" y="2982913"/>
          <p14:tracePt t="6589" x="6269038" y="2973388"/>
          <p14:tracePt t="6607" x="6313488" y="2965450"/>
          <p14:tracePt t="6623" x="6330950" y="2955925"/>
          <p14:tracePt t="7104" x="6357938" y="2955925"/>
          <p14:tracePt t="7112" x="6402388" y="2955925"/>
          <p14:tracePt t="7123" x="6483350" y="2965450"/>
          <p14:tracePt t="7140" x="6715125" y="3027363"/>
          <p14:tracePt t="7157" x="7089775" y="3089275"/>
          <p14:tracePt t="7173" x="7500938" y="3143250"/>
          <p14:tracePt t="7190" x="7804150" y="3187700"/>
          <p14:tracePt t="7207" x="7974013" y="3187700"/>
          <p14:tracePt t="7224" x="8062913" y="3187700"/>
          <p14:tracePt t="7240" x="8081963" y="3187700"/>
          <p14:tracePt t="7257" x="8099425" y="3187700"/>
          <p14:tracePt t="7273" x="8134350" y="3187700"/>
          <p14:tracePt t="7290" x="8215313" y="3179763"/>
          <p14:tracePt t="7307" x="8286750" y="3179763"/>
          <p14:tracePt t="7324" x="8340725" y="3179763"/>
          <p14:tracePt t="7340" x="8402638" y="3179763"/>
          <p14:tracePt t="7357" x="8466138" y="3179763"/>
          <p14:tracePt t="7373" x="8562975" y="3179763"/>
          <p14:tracePt t="7390" x="8670925" y="3179763"/>
          <p14:tracePt t="7407" x="8804275" y="3179763"/>
          <p14:tracePt t="7424" x="8875713" y="3179763"/>
          <p14:tracePt t="7440" x="8894763" y="3179763"/>
          <p14:tracePt t="7457" x="8902700" y="3160713"/>
          <p14:tracePt t="7712" x="8912225" y="3160713"/>
          <p14:tracePt t="7720" x="8939213" y="3152775"/>
          <p14:tracePt t="7728" x="9010650" y="3143250"/>
          <p14:tracePt t="7741" x="9072563" y="3133725"/>
          <p14:tracePt t="7757" x="9251950" y="3133725"/>
          <p14:tracePt t="7774" x="9429750" y="3133725"/>
          <p14:tracePt t="7790" x="9563100" y="3133725"/>
          <p14:tracePt t="7808" x="9653588" y="3125788"/>
          <p14:tracePt t="7824" x="9661525" y="3125788"/>
          <p14:tracePt t="7864" x="9671050" y="3125788"/>
          <p14:tracePt t="7880" x="9688513" y="3125788"/>
          <p14:tracePt t="7890" x="9698038" y="3125788"/>
          <p14:tracePt t="7907" x="9752013" y="3125788"/>
          <p14:tracePt t="7924" x="9804400" y="3125788"/>
          <p14:tracePt t="7941" x="9867900" y="3125788"/>
          <p14:tracePt t="7957" x="9885363" y="3125788"/>
          <p14:tracePt t="7974" x="9894888" y="3125788"/>
          <p14:tracePt t="7991" x="9902825" y="3125788"/>
          <p14:tracePt t="8016" x="9912350" y="3125788"/>
          <p14:tracePt t="8392" x="9912350" y="3133725"/>
          <p14:tracePt t="8400" x="9894888" y="3152775"/>
          <p14:tracePt t="8409" x="9840913" y="3170238"/>
          <p14:tracePt t="8424" x="9634538" y="3241675"/>
          <p14:tracePt t="8441" x="9269413" y="3330575"/>
          <p14:tracePt t="8458" x="8742363" y="3482975"/>
          <p14:tracePt t="8474" x="8134350" y="3633788"/>
          <p14:tracePt t="8491" x="7554913" y="3724275"/>
          <p14:tracePt t="8508" x="7018338" y="3795713"/>
          <p14:tracePt t="8524" x="6510338" y="3857625"/>
          <p14:tracePt t="8541" x="5884863" y="3857625"/>
          <p14:tracePt t="8558" x="5276850" y="3803650"/>
          <p14:tracePt t="8575" x="4822825" y="3751263"/>
          <p14:tracePt t="8591" x="4518025" y="3751263"/>
          <p14:tracePt t="8608" x="4251325" y="3751263"/>
          <p14:tracePt t="8625" x="4160838" y="3751263"/>
          <p14:tracePt t="8642" x="4125913" y="3751263"/>
          <p14:tracePt t="8658" x="4098925" y="3741738"/>
          <p14:tracePt t="8675" x="4081463" y="3741738"/>
          <p14:tracePt t="8691" x="4054475" y="3714750"/>
          <p14:tracePt t="8708" x="4017963" y="3705225"/>
          <p14:tracePt t="8725" x="3973513" y="3687763"/>
          <p14:tracePt t="8742" x="3938588" y="3679825"/>
          <p14:tracePt t="8758" x="3857625" y="3652838"/>
          <p14:tracePt t="8775" x="3813175" y="3652838"/>
          <p14:tracePt t="8791" x="3732213" y="3643313"/>
          <p14:tracePt t="8808" x="3633788" y="3598863"/>
          <p14:tracePt t="8825" x="3598863" y="3598863"/>
          <p14:tracePt t="8842" x="3571875" y="3581400"/>
          <p14:tracePt t="8896" x="3571875" y="3562350"/>
          <p14:tracePt t="8904" x="3571875" y="3544888"/>
          <p14:tracePt t="8912" x="3571875" y="3527425"/>
          <p14:tracePt t="8925" x="3571875" y="3517900"/>
          <p14:tracePt t="8942" x="3571875" y="3500438"/>
          <p14:tracePt t="8958" x="3571875" y="3482975"/>
          <p14:tracePt t="8975" x="3571875" y="3465513"/>
          <p14:tracePt t="8992" x="3581400" y="3438525"/>
          <p14:tracePt t="9008" x="3616325" y="3411538"/>
          <p14:tracePt t="9025" x="3625850" y="3402013"/>
          <p14:tracePt t="9042" x="3652838" y="3375025"/>
          <p14:tracePt t="9058" x="3670300" y="3348038"/>
          <p14:tracePt t="9075" x="3679825" y="3330575"/>
          <p14:tracePt t="9091" x="3687763" y="3322638"/>
          <p14:tracePt t="9108" x="3687763" y="3303588"/>
          <p14:tracePt t="9125" x="3687763" y="3286125"/>
          <p14:tracePt t="9142" x="3687763" y="3259138"/>
          <p14:tracePt t="9158" x="3687763" y="3241675"/>
          <p14:tracePt t="9175" x="3687763" y="3232150"/>
          <p14:tracePt t="9192" x="3670300" y="3214688"/>
          <p14:tracePt t="9209" x="3616325" y="3197225"/>
          <p14:tracePt t="9225" x="3562350" y="3170238"/>
          <p14:tracePt t="9242" x="3509963" y="3160713"/>
          <p14:tracePt t="9259" x="3465513" y="3152775"/>
          <p14:tracePt t="9275" x="3411538" y="3133725"/>
          <p14:tracePt t="9292" x="3357563" y="3125788"/>
          <p14:tracePt t="9308" x="3295650" y="3125788"/>
          <p14:tracePt t="9326" x="3224213" y="3125788"/>
          <p14:tracePt t="9342" x="3152775" y="3125788"/>
          <p14:tracePt t="9359" x="3089275" y="3125788"/>
          <p14:tracePt t="9375" x="3027363" y="3125788"/>
          <p14:tracePt t="9392" x="2982913" y="3125788"/>
          <p14:tracePt t="9409" x="2955925" y="3125788"/>
          <p14:tracePt t="9426" x="2928938" y="3133725"/>
          <p14:tracePt t="9442" x="2919413" y="3133725"/>
          <p14:tracePt t="9459" x="2901950" y="3143250"/>
          <p14:tracePt t="9476" x="2874963" y="3143250"/>
          <p14:tracePt t="9492" x="2847975" y="3160713"/>
          <p14:tracePt t="9509" x="2840038" y="3160713"/>
          <p14:tracePt t="9526" x="2822575" y="3170238"/>
          <p14:tracePt t="9542" x="2776538" y="3170238"/>
          <p14:tracePt t="9559" x="2724150" y="3179763"/>
          <p14:tracePt t="9575" x="2670175" y="3179763"/>
          <p14:tracePt t="9592" x="2608263" y="3179763"/>
          <p14:tracePt t="9609" x="2536825" y="3179763"/>
          <p14:tracePt t="9626" x="2482850" y="3179763"/>
          <p14:tracePt t="9642" x="2465388" y="3187700"/>
          <p14:tracePt t="9659" x="2455863" y="3187700"/>
          <p14:tracePt t="9675" x="2419350" y="3197225"/>
          <p14:tracePt t="9692" x="2411413" y="3197225"/>
          <p14:tracePt t="9709" x="2393950" y="3205163"/>
          <p14:tracePt t="9726" x="2374900" y="3205163"/>
          <p14:tracePt t="9742" x="2366963" y="3205163"/>
          <p14:tracePt t="9759" x="2357438" y="3205163"/>
          <p14:tracePt t="9776" x="2339975" y="3214688"/>
          <p14:tracePt t="9792" x="2312988" y="3224213"/>
          <p14:tracePt t="9809" x="2312988" y="3232150"/>
          <p14:tracePt t="10009" x="2322513" y="3224213"/>
          <p14:tracePt t="10017" x="2330450" y="3214688"/>
          <p14:tracePt t="10026" x="2339975" y="3205163"/>
          <p14:tracePt t="10043" x="2374900" y="3179763"/>
          <p14:tracePt t="10060" x="2411413" y="3160713"/>
          <p14:tracePt t="10076" x="2428875" y="3143250"/>
          <p14:tracePt t="10092" x="2455863" y="3116263"/>
          <p14:tracePt t="10109" x="2509838" y="3098800"/>
          <p14:tracePt t="10126" x="2554288" y="3089275"/>
          <p14:tracePt t="10143" x="2652713" y="3089275"/>
          <p14:tracePt t="10160" x="2795588" y="3089275"/>
          <p14:tracePt t="10176" x="3036888" y="3089275"/>
          <p14:tracePt t="10193" x="3633788" y="3089275"/>
          <p14:tracePt t="10209" x="4071938" y="3089275"/>
          <p14:tracePt t="10226" x="4465638" y="3089275"/>
          <p14:tracePt t="10243" x="4724400" y="3054350"/>
          <p14:tracePt t="10260" x="4857750" y="3036888"/>
          <p14:tracePt t="10276" x="4938713" y="3017838"/>
          <p14:tracePt t="10293" x="4973638" y="3009900"/>
          <p14:tracePt t="10309" x="4991100" y="2990850"/>
          <p14:tracePt t="10326" x="5010150" y="2982913"/>
          <p14:tracePt t="10343" x="5045075" y="2965450"/>
          <p14:tracePt t="10360" x="5099050" y="2938463"/>
          <p14:tracePt t="10376" x="5180013" y="2901950"/>
          <p14:tracePt t="10393" x="5330825" y="2857500"/>
          <p14:tracePt t="10410" x="5438775" y="2847975"/>
          <p14:tracePt t="10426" x="5572125" y="2822575"/>
          <p14:tracePt t="10443" x="5688013" y="2803525"/>
          <p14:tracePt t="10460" x="5768975" y="2759075"/>
          <p14:tracePt t="10476" x="5840413" y="2724150"/>
          <p14:tracePt t="10493" x="5867400" y="2697163"/>
          <p14:tracePt t="10510" x="5894388" y="2660650"/>
          <p14:tracePt t="10526" x="5919788" y="2643188"/>
          <p14:tracePt t="10544" x="5956300" y="2598738"/>
          <p14:tracePt t="10560" x="5983288" y="2554288"/>
          <p14:tracePt t="10576" x="5991225" y="2527300"/>
          <p14:tracePt t="10593" x="6010275" y="2473325"/>
          <p14:tracePt t="10610" x="6010275" y="2438400"/>
          <p14:tracePt t="10627" x="6010275" y="2411413"/>
          <p14:tracePt t="10644" x="6010275" y="2384425"/>
          <p14:tracePt t="10660" x="6010275" y="2330450"/>
          <p14:tracePt t="10676" x="6010275" y="2303463"/>
          <p14:tracePt t="10693" x="5991225" y="2276475"/>
          <p14:tracePt t="10710" x="5965825" y="2259013"/>
          <p14:tracePt t="10726" x="5946775" y="2251075"/>
          <p14:tracePt t="10743" x="5929313" y="2251075"/>
          <p14:tracePt t="10760" x="5902325" y="2251075"/>
          <p14:tracePt t="10776" x="5875338" y="2251075"/>
          <p14:tracePt t="10793" x="5803900" y="2251075"/>
          <p14:tracePt t="10810" x="5724525" y="2241550"/>
          <p14:tracePt t="10826" x="5653088" y="2232025"/>
          <p14:tracePt t="10843" x="5562600" y="2232025"/>
          <p14:tracePt t="10860" x="5500688" y="2232025"/>
          <p14:tracePt t="10876" x="5429250" y="2259013"/>
          <p14:tracePt t="10893" x="5367338" y="2312988"/>
          <p14:tracePt t="10910" x="5295900" y="2393950"/>
          <p14:tracePt t="10927" x="5232400" y="2473325"/>
          <p14:tracePt t="10944" x="5180013" y="2544763"/>
          <p14:tracePt t="10960" x="5143500" y="2589213"/>
          <p14:tracePt t="10976" x="5099050" y="2670175"/>
          <p14:tracePt t="10993" x="5037138" y="2847975"/>
          <p14:tracePt t="11010" x="5000625" y="2982913"/>
          <p14:tracePt t="11027" x="4983163" y="3143250"/>
          <p14:tracePt t="11044" x="4983163" y="3286125"/>
          <p14:tracePt t="11061" x="4983163" y="3367088"/>
          <p14:tracePt t="11077" x="4983163" y="3446463"/>
          <p14:tracePt t="11093" x="5010150" y="3500438"/>
          <p14:tracePt t="11110" x="5037138" y="3544888"/>
          <p14:tracePt t="11127" x="5062538" y="3598863"/>
          <p14:tracePt t="11144" x="5116513" y="3679825"/>
          <p14:tracePt t="11160" x="5241925" y="3813175"/>
          <p14:tracePt t="11177" x="5456238" y="3938588"/>
          <p14:tracePt t="11194" x="5822950" y="4044950"/>
          <p14:tracePt t="11210" x="6062663" y="4062413"/>
          <p14:tracePt t="11227" x="6340475" y="4044950"/>
          <p14:tracePt t="11244" x="6554788" y="3894138"/>
          <p14:tracePt t="11261" x="6653213" y="3705225"/>
          <p14:tracePt t="11277" x="6705600" y="3517900"/>
          <p14:tracePt t="11293" x="6732588" y="3367088"/>
          <p14:tracePt t="11311" x="6732588" y="3232150"/>
          <p14:tracePt t="11327" x="6732588" y="3081338"/>
          <p14:tracePt t="11344" x="6732588" y="2928938"/>
          <p14:tracePt t="11361" x="6715125" y="2776538"/>
          <p14:tracePt t="11378" x="6634163" y="2616200"/>
          <p14:tracePt t="11394" x="6554788" y="2536825"/>
          <p14:tracePt t="11410" x="6500813" y="2490788"/>
          <p14:tracePt t="11427" x="6446838" y="2473325"/>
          <p14:tracePt t="11444" x="6384925" y="2473325"/>
          <p14:tracePt t="11460" x="6313488" y="2465388"/>
          <p14:tracePt t="11477" x="6197600" y="2465388"/>
          <p14:tracePt t="11494" x="6037263" y="2446338"/>
          <p14:tracePt t="11510" x="5840413" y="2419350"/>
          <p14:tracePt t="11527" x="5616575" y="2393950"/>
          <p14:tracePt t="11544" x="5411788" y="2384425"/>
          <p14:tracePt t="11561" x="5224463" y="2384425"/>
          <p14:tracePt t="11578" x="5000625" y="2446338"/>
          <p14:tracePt t="11594" x="4884738" y="2544763"/>
          <p14:tracePt t="11611" x="4795838" y="2670175"/>
          <p14:tracePt t="11627" x="4724400" y="2822575"/>
          <p14:tracePt t="11644" x="4660900" y="2938463"/>
          <p14:tracePt t="11661" x="4643438" y="3027363"/>
          <p14:tracePt t="11677" x="4608513" y="3108325"/>
          <p14:tracePt t="11694" x="4608513" y="3179763"/>
          <p14:tracePt t="11711" x="4608513" y="3276600"/>
          <p14:tracePt t="11727" x="4670425" y="3465513"/>
          <p14:tracePt t="11745" x="4768850" y="3616325"/>
          <p14:tracePt t="11761" x="4946650" y="3741738"/>
          <p14:tracePt t="11778" x="5322888" y="3822700"/>
          <p14:tracePt t="11794" x="5562600" y="3822700"/>
          <p14:tracePt t="11811" x="5803900" y="3803650"/>
          <p14:tracePt t="11827" x="5983288" y="3705225"/>
          <p14:tracePt t="11844" x="6081713" y="3598863"/>
          <p14:tracePt t="11861" x="6153150" y="3438525"/>
          <p14:tracePt t="11877" x="6161088" y="3303588"/>
          <p14:tracePt t="11894" x="6161088" y="3205163"/>
          <p14:tracePt t="11911" x="6161088" y="3116263"/>
          <p14:tracePt t="11928" x="6143625" y="3054350"/>
          <p14:tracePt t="11944" x="6134100" y="3017838"/>
          <p14:tracePt t="11961" x="6126163" y="2982913"/>
          <p14:tracePt t="11977" x="6116638" y="2982913"/>
          <p14:tracePt t="12194" x="6116638" y="2973388"/>
          <p14:tracePt t="12202" x="6108700" y="2973388"/>
          <p14:tracePt t="12211" x="6108700" y="2990850"/>
          <p14:tracePt t="12228" x="6089650" y="3017838"/>
          <p14:tracePt t="12245" x="6072188" y="3044825"/>
          <p14:tracePt t="12261" x="6045200" y="3089275"/>
          <p14:tracePt t="12278" x="5973763" y="3197225"/>
          <p14:tracePt t="12294" x="5875338" y="3340100"/>
          <p14:tracePt t="12311" x="5741988" y="3473450"/>
          <p14:tracePt t="12328" x="5608638" y="3598863"/>
          <p14:tracePt t="12345" x="5456238" y="3697288"/>
          <p14:tracePt t="12361" x="5295900" y="3786188"/>
          <p14:tracePt t="12378" x="5108575" y="3884613"/>
          <p14:tracePt t="12394" x="4929188" y="3938588"/>
          <p14:tracePt t="12411" x="4803775" y="3973513"/>
          <p14:tracePt t="12428" x="4697413" y="3990975"/>
          <p14:tracePt t="12445" x="4572000" y="4010025"/>
          <p14:tracePt t="12461" x="4456113" y="4017963"/>
          <p14:tracePt t="12478" x="4384675" y="4037013"/>
          <p14:tracePt t="12494" x="4330700" y="4037013"/>
          <p14:tracePt t="12511" x="4268788" y="4037013"/>
          <p14:tracePt t="12528" x="4197350" y="4037013"/>
          <p14:tracePt t="12545" x="4071938" y="4017963"/>
          <p14:tracePt t="12561" x="3919538" y="3973513"/>
          <p14:tracePt t="12578" x="3697288" y="3911600"/>
          <p14:tracePt t="12594" x="3581400" y="3857625"/>
          <p14:tracePt t="12611" x="3490913" y="3840163"/>
          <p14:tracePt t="12628" x="3446463" y="3830638"/>
          <p14:tracePt t="12645" x="3411538" y="3813175"/>
          <p14:tracePt t="12662" x="3384550" y="3803650"/>
          <p14:tracePt t="12678" x="3367088" y="3795713"/>
          <p14:tracePt t="12695" x="3357563" y="3795713"/>
          <p14:tracePt t="12711" x="3340100" y="3786188"/>
          <p14:tracePt t="12745" x="3322638" y="3776663"/>
          <p14:tracePt t="12762" x="3322638" y="3768725"/>
          <p14:tracePt t="12778" x="3322638" y="3741738"/>
          <p14:tracePt t="12795" x="3340100" y="3705225"/>
          <p14:tracePt t="12811" x="3357563" y="3679825"/>
          <p14:tracePt t="12828" x="3394075" y="3660775"/>
          <p14:tracePt t="12862" x="3411538" y="3652838"/>
          <p14:tracePt t="12878" x="3419475" y="3652838"/>
          <p14:tracePt t="12895" x="3438525" y="3633788"/>
          <p14:tracePt t="12911" x="3473450" y="3633788"/>
          <p14:tracePt t="12928" x="3598863" y="3633788"/>
          <p14:tracePt t="12945" x="3803650" y="3633788"/>
          <p14:tracePt t="12962" x="4313238" y="3598863"/>
          <p14:tracePt t="12978" x="4848225" y="3598863"/>
          <p14:tracePt t="12995" x="5375275" y="3598863"/>
          <p14:tracePt t="13012" x="5911850" y="3598863"/>
          <p14:tracePt t="13028" x="6375400" y="3660775"/>
          <p14:tracePt t="13045" x="6823075" y="3724275"/>
          <p14:tracePt t="13062" x="7215188" y="3724275"/>
          <p14:tracePt t="13078" x="7554913" y="3724275"/>
          <p14:tracePt t="13095" x="7912100" y="3697288"/>
          <p14:tracePt t="13112" x="8331200" y="3633788"/>
          <p14:tracePt t="13128" x="8705850" y="3554413"/>
          <p14:tracePt t="13131" x="8920163" y="3517900"/>
          <p14:tracePt t="13145" x="9018588" y="3490913"/>
          <p14:tracePt t="13162" x="9197975" y="3429000"/>
          <p14:tracePt t="13178" x="9215438" y="3411538"/>
          <p14:tracePt t="13195" x="9224963" y="3402013"/>
          <p14:tracePt t="13212" x="9224963" y="3375025"/>
          <p14:tracePt t="13228" x="9224963" y="3367088"/>
          <p14:tracePt t="13274" x="9224963" y="3357563"/>
          <p14:tracePt t="13282" x="9232900" y="3340100"/>
          <p14:tracePt t="13295" x="9251950" y="3330575"/>
          <p14:tracePt t="13312" x="9269413" y="3295650"/>
          <p14:tracePt t="13329" x="9296400" y="3276600"/>
          <p14:tracePt t="13346" x="9304338" y="3259138"/>
          <p14:tracePt t="13362" x="9313863" y="3241675"/>
          <p14:tracePt t="13378" x="9313863" y="3224213"/>
          <p14:tracePt t="13395" x="9313863" y="3205163"/>
          <p14:tracePt t="13412" x="9232900" y="3197225"/>
          <p14:tracePt t="13429" x="9090025" y="3187700"/>
          <p14:tracePt t="13446" x="8912225" y="3187700"/>
          <p14:tracePt t="13462" x="8705850" y="3187700"/>
          <p14:tracePt t="13479" x="8555038" y="3187700"/>
          <p14:tracePt t="13495" x="8447088" y="3187700"/>
          <p14:tracePt t="13512" x="8412163" y="3187700"/>
          <p14:tracePt t="13529" x="8394700" y="3179763"/>
          <p14:tracePt t="13563" x="8385175" y="3179763"/>
          <p14:tracePt t="13579" x="8340725" y="3179763"/>
          <p14:tracePt t="13595" x="8304213" y="3179763"/>
          <p14:tracePt t="13612" x="8269288" y="3179763"/>
          <p14:tracePt t="13629" x="8242300" y="3170238"/>
          <p14:tracePt t="13646" x="8232775" y="3160713"/>
          <p14:tracePt t="13662" x="8197850" y="3133725"/>
          <p14:tracePt t="13679" x="8180388" y="3116263"/>
          <p14:tracePt t="13695" x="8153400" y="3098800"/>
          <p14:tracePt t="13712" x="8143875" y="3098800"/>
          <p14:tracePt t="13729" x="8134350" y="3089275"/>
          <p14:tracePt t="13779" x="8134350" y="3081338"/>
          <p14:tracePt t="13803" x="8134350" y="3071813"/>
          <p14:tracePt t="13819" x="8143875" y="3071813"/>
          <p14:tracePt t="13955" x="8153400" y="3071813"/>
          <p14:tracePt t="13963" x="8170863" y="3071813"/>
          <p14:tracePt t="13971" x="8232775" y="3071813"/>
          <p14:tracePt t="13979" x="8313738" y="3098800"/>
          <p14:tracePt t="13996" x="8456613" y="3143250"/>
          <p14:tracePt t="14012" x="8616950" y="3179763"/>
          <p14:tracePt t="14029" x="8705850" y="3187700"/>
          <p14:tracePt t="14099" x="8715375" y="3187700"/>
          <p14:tracePt t="14107" x="8705850" y="3179763"/>
          <p14:tracePt t="14115" x="8697913" y="3160713"/>
          <p14:tracePt t="14129" x="8661400" y="3133725"/>
          <p14:tracePt t="14146" x="8599488" y="3108325"/>
          <p14:tracePt t="14163" x="8518525" y="3081338"/>
          <p14:tracePt t="14219" x="8528050" y="3081338"/>
          <p14:tracePt t="14227" x="8562975" y="3116263"/>
          <p14:tracePt t="14235" x="8599488" y="3125788"/>
          <p14:tracePt t="14246" x="8626475" y="3133725"/>
          <p14:tracePt t="14263" x="8653463" y="3143250"/>
          <p14:tracePt t="14296" x="8653463" y="3152775"/>
          <p14:tracePt t="14459" x="8634413" y="3152775"/>
          <p14:tracePt t="14467" x="8626475" y="3152775"/>
          <p14:tracePt t="14480" x="8589963" y="3152775"/>
          <p14:tracePt t="14496" x="8456613" y="3152775"/>
          <p14:tracePt t="14513" x="8232775" y="3152775"/>
          <p14:tracePt t="14530" x="7966075" y="3187700"/>
          <p14:tracePt t="14547" x="7456488" y="3268663"/>
          <p14:tracePt t="14563" x="7170738" y="3384550"/>
          <p14:tracePt t="14580" x="6823075" y="3554413"/>
          <p14:tracePt t="14596" x="6419850" y="3714750"/>
          <p14:tracePt t="14613" x="6027738" y="3830638"/>
          <p14:tracePt t="14630" x="5572125" y="3938588"/>
          <p14:tracePt t="14646" x="5133975" y="4010025"/>
          <p14:tracePt t="14663" x="4679950" y="4037013"/>
          <p14:tracePt t="14680" x="4259263" y="4054475"/>
          <p14:tracePt t="14697" x="3965575" y="4054475"/>
          <p14:tracePt t="14713" x="3751263" y="4054475"/>
          <p14:tracePt t="14730" x="3608388" y="4054475"/>
          <p14:tracePt t="14747" x="3527425" y="4037013"/>
          <p14:tracePt t="14763" x="3509963" y="4017963"/>
          <p14:tracePt t="14780" x="3482975" y="4000500"/>
          <p14:tracePt t="14797" x="3455988" y="3973513"/>
          <p14:tracePt t="14813" x="3429000" y="3938588"/>
          <p14:tracePt t="14830" x="3348038" y="3875088"/>
          <p14:tracePt t="14847" x="3268663" y="3795713"/>
          <p14:tracePt t="14863" x="3098800" y="3714750"/>
          <p14:tracePt t="14880" x="2919413" y="3643313"/>
          <p14:tracePt t="14897" x="2741613" y="3608388"/>
          <p14:tracePt t="14913" x="2625725" y="3608388"/>
          <p14:tracePt t="14930" x="2581275" y="3608388"/>
          <p14:tracePt t="14947" x="2571750" y="3608388"/>
          <p14:tracePt t="15115" x="2562225" y="3616325"/>
          <p14:tracePt t="15123" x="2581275" y="3625850"/>
          <p14:tracePt t="15132" x="2643188" y="3625850"/>
          <p14:tracePt t="15147" x="2795588" y="3625850"/>
          <p14:tracePt t="15164" x="3009900" y="3625850"/>
          <p14:tracePt t="15181" x="3197225" y="3625850"/>
          <p14:tracePt t="15197" x="3330575" y="3625850"/>
          <p14:tracePt t="15214" x="3357563" y="3625850"/>
          <p14:tracePt t="15230" x="3367088" y="3625850"/>
          <p14:tracePt t="15275" x="3348038" y="3625850"/>
          <p14:tracePt t="15284" x="3330575" y="3625850"/>
          <p14:tracePt t="15297" x="3303588" y="3625850"/>
          <p14:tracePt t="15314" x="3251200" y="3625850"/>
          <p14:tracePt t="15330" x="3205163" y="3625850"/>
          <p14:tracePt t="15347" x="3170238" y="3625850"/>
          <p14:tracePt t="15364" x="3160713" y="3625850"/>
          <p14:tracePt t="15435" x="3170238" y="3625850"/>
          <p14:tracePt t="15443" x="3205163" y="3633788"/>
          <p14:tracePt t="15451" x="3232150" y="3633788"/>
          <p14:tracePt t="15464" x="3276600" y="3652838"/>
          <p14:tracePt t="15491" x="3286125" y="3652838"/>
          <p14:tracePt t="15531" x="3259138" y="3652838"/>
          <p14:tracePt t="15539" x="3214688" y="3643313"/>
          <p14:tracePt t="15548" x="3179763" y="3616325"/>
          <p14:tracePt t="15564" x="3098800" y="3581400"/>
          <p14:tracePt t="15581" x="3062288" y="3571875"/>
          <p14:tracePt t="15614" x="3054350" y="3581400"/>
          <p14:tracePt t="15630" x="3160713" y="3652838"/>
          <p14:tracePt t="15647" x="3340100" y="3714750"/>
          <p14:tracePt t="15664" x="3482975" y="3741738"/>
          <p14:tracePt t="15680" x="3500438" y="3741738"/>
          <p14:tracePt t="15697" x="3500438" y="3751263"/>
          <p14:tracePt t="15730" x="3455988" y="3741738"/>
          <p14:tracePt t="15747" x="3268663" y="3660775"/>
          <p14:tracePt t="15764" x="3187700" y="3625850"/>
          <p14:tracePt t="15781" x="3125788" y="3608388"/>
          <p14:tracePt t="15797" x="3108325" y="3608388"/>
          <p14:tracePt t="15860" x="3116263" y="3608388"/>
          <p14:tracePt t="15868" x="3116263" y="3616325"/>
          <p14:tracePt t="15881" x="3125788" y="3616325"/>
          <p14:tracePt t="15940" x="3133725" y="3616325"/>
          <p14:tracePt t="15964" x="3133725" y="3608388"/>
          <p14:tracePt t="15972" x="3108325" y="3589338"/>
          <p14:tracePt t="16036" x="3143250" y="3608388"/>
          <p14:tracePt t="16044" x="3187700" y="3633788"/>
          <p14:tracePt t="16052" x="3286125" y="3670300"/>
          <p14:tracePt t="16064" x="3384550" y="3687763"/>
          <p14:tracePt t="16081" x="3544888" y="3714750"/>
          <p14:tracePt t="16097" x="3589338" y="3714750"/>
          <p14:tracePt t="16148" x="3562350" y="3705225"/>
          <p14:tracePt t="16156" x="3544888" y="3705225"/>
          <p14:tracePt t="16164" x="3536950" y="3697288"/>
          <p14:tracePt t="16181" x="3527425" y="3687763"/>
          <p14:tracePt t="16420" x="3554413" y="3687763"/>
          <p14:tracePt t="16428" x="3589338" y="3697288"/>
          <p14:tracePt t="16436" x="3660775" y="3705225"/>
          <p14:tracePt t="16448" x="3768725" y="3714750"/>
          <p14:tracePt t="16465" x="4017963" y="3759200"/>
          <p14:tracePt t="16481" x="4313238" y="3759200"/>
          <p14:tracePt t="16498" x="4633913" y="3759200"/>
          <p14:tracePt t="16515" x="4911725" y="3759200"/>
          <p14:tracePt t="16532" x="5170488" y="3759200"/>
          <p14:tracePt t="16548" x="5251450" y="3741738"/>
          <p14:tracePt t="16565" x="5268913" y="3724275"/>
          <p14:tracePt t="16581" x="5286375" y="3705225"/>
          <p14:tracePt t="16598" x="5295900" y="3687763"/>
          <p14:tracePt t="16615" x="5313363" y="3679825"/>
          <p14:tracePt t="16631" x="5330825" y="3660775"/>
          <p14:tracePt t="16648" x="5348288" y="3652838"/>
          <p14:tracePt t="16665" x="5367338" y="3643313"/>
          <p14:tracePt t="16698" x="5402263" y="3616325"/>
          <p14:tracePt t="16715" x="5419725" y="3581400"/>
          <p14:tracePt t="16732" x="5438775" y="3554413"/>
          <p14:tracePt t="16748" x="5438775" y="3527425"/>
          <p14:tracePt t="16765" x="5438775" y="3509963"/>
          <p14:tracePt t="16781" x="5438775" y="3490913"/>
          <p14:tracePt t="16798" x="5384800" y="3465513"/>
          <p14:tracePt t="16815" x="5303838" y="3465513"/>
          <p14:tracePt t="16832" x="5259388" y="3465513"/>
          <p14:tracePt t="16848" x="5241925" y="3465513"/>
          <p14:tracePt t="16882" x="5259388" y="3509963"/>
          <p14:tracePt t="16898" x="5438775" y="3571875"/>
          <p14:tracePt t="16915" x="5599113" y="3616325"/>
          <p14:tracePt t="16932" x="5670550" y="3633788"/>
          <p14:tracePt t="16980" x="5661025" y="3633788"/>
          <p14:tracePt t="16988" x="5653088" y="3633788"/>
          <p14:tracePt t="16998" x="5643563" y="3633788"/>
          <p14:tracePt t="17412" x="5670550" y="3643313"/>
          <p14:tracePt t="17420" x="5759450" y="3660775"/>
          <p14:tracePt t="17432" x="5867400" y="3687763"/>
          <p14:tracePt t="17449" x="6161088" y="3751263"/>
          <p14:tracePt t="17465" x="6626225" y="3813175"/>
          <p14:tracePt t="17482" x="7108825" y="3867150"/>
          <p14:tracePt t="17499" x="7429500" y="3867150"/>
          <p14:tracePt t="17516" x="7616825" y="3867150"/>
          <p14:tracePt t="17532" x="7796213" y="3822700"/>
          <p14:tracePt t="17549" x="7894638" y="3822700"/>
          <p14:tracePt t="17566" x="8010525" y="3822700"/>
          <p14:tracePt t="17582" x="8161338" y="3822700"/>
          <p14:tracePt t="17599" x="8304213" y="3822700"/>
          <p14:tracePt t="17616" x="8367713" y="3813175"/>
          <p14:tracePt t="17632" x="8385175" y="3813175"/>
          <p14:tracePt t="17665" x="8394700" y="3803650"/>
          <p14:tracePt t="17682" x="8412163" y="3786188"/>
          <p14:tracePt t="17699" x="8429625" y="3751263"/>
          <p14:tracePt t="17716" x="8447088" y="3714750"/>
          <p14:tracePt t="17732" x="8456613" y="3679825"/>
          <p14:tracePt t="17749" x="8456613" y="3670300"/>
          <p14:tracePt t="17782" x="8456613" y="3652838"/>
          <p14:tracePt t="17799" x="8456613" y="3643313"/>
          <p14:tracePt t="17816" x="8456613" y="3625850"/>
          <p14:tracePt t="17832" x="8447088" y="3616325"/>
          <p14:tracePt t="17849" x="8394700" y="3589338"/>
          <p14:tracePt t="17866" x="8269288" y="3562350"/>
          <p14:tracePt t="17882" x="8099425" y="3527425"/>
          <p14:tracePt t="17899" x="8010525" y="3517900"/>
          <p14:tracePt t="17916" x="7991475" y="3527425"/>
          <p14:tracePt t="17933" x="8072438" y="3589338"/>
          <p14:tracePt t="17949" x="8205788" y="3660775"/>
          <p14:tracePt t="17966" x="8358188" y="3724275"/>
          <p14:tracePt t="17982" x="8439150" y="3732213"/>
          <p14:tracePt t="17999" x="8447088" y="3732213"/>
          <p14:tracePt t="18125" x="8439150" y="3732213"/>
          <p14:tracePt t="18149" x="8429625" y="3732213"/>
          <p14:tracePt t="18181" x="8420100" y="3732213"/>
          <p14:tracePt t="18253" x="8412163" y="3724275"/>
          <p14:tracePt t="18277" x="8412163" y="3714750"/>
          <p14:tracePt t="18285" x="8412163" y="3705225"/>
          <p14:tracePt t="18293" x="8402638" y="3697288"/>
          <p14:tracePt t="18309" x="8402638" y="3679825"/>
          <p14:tracePt t="18317" x="8385175" y="3660775"/>
          <p14:tracePt t="18333" x="8348663" y="3633788"/>
          <p14:tracePt t="18350" x="8340725" y="3625850"/>
          <p14:tracePt t="18366" x="8331200" y="3625850"/>
          <p14:tracePt t="18383" x="8323263" y="3616325"/>
          <p14:tracePt t="18573" x="8313738" y="3616325"/>
          <p14:tracePt t="18581" x="8304213" y="3616325"/>
          <p14:tracePt t="18589" x="8296275" y="3616325"/>
          <p14:tracePt t="18613" x="8286750" y="3616325"/>
          <p14:tracePt t="18837" x="8323263" y="3616325"/>
          <p14:tracePt t="18845" x="8358188" y="3616325"/>
          <p14:tracePt t="18853" x="8412163" y="3616325"/>
          <p14:tracePt t="18867" x="8456613" y="3616325"/>
          <p14:tracePt t="18883" x="8555038" y="3616325"/>
          <p14:tracePt t="18900" x="8609013" y="3616325"/>
          <p14:tracePt t="18917" x="8643938" y="3616325"/>
          <p14:tracePt t="18933" x="8653463" y="3616325"/>
          <p14:tracePt t="18950" x="8661400" y="3616325"/>
          <p14:tracePt t="18967" x="8688388" y="3608388"/>
          <p14:tracePt t="18983" x="8705850" y="3608388"/>
          <p14:tracePt t="19000" x="8724900" y="3598863"/>
          <p14:tracePt t="19017" x="8742363" y="3598863"/>
          <p14:tracePt t="19033" x="8759825" y="3598863"/>
          <p14:tracePt t="19067" x="8769350" y="3598863"/>
          <p14:tracePt t="19083" x="8777288" y="3589338"/>
          <p14:tracePt t="19100" x="8796338" y="3589338"/>
          <p14:tracePt t="19117" x="8823325" y="3581400"/>
          <p14:tracePt t="19134" x="8840788" y="3571875"/>
          <p14:tracePt t="19150" x="8858250" y="3562350"/>
          <p14:tracePt t="19183" x="8867775" y="3562350"/>
          <p14:tracePt t="19200" x="8885238" y="3562350"/>
          <p14:tracePt t="19217" x="8902700" y="3554413"/>
          <p14:tracePt t="19234" x="8912225" y="3554413"/>
          <p14:tracePt t="19250" x="8939213" y="3554413"/>
          <p14:tracePt t="19267" x="8956675" y="3554413"/>
          <p14:tracePt t="19284" x="8974138" y="3544888"/>
          <p14:tracePt t="19300" x="8991600" y="3544888"/>
          <p14:tracePt t="19317" x="9028113" y="3536950"/>
          <p14:tracePt t="19501" x="9045575" y="3536950"/>
          <p14:tracePt t="19510" x="9072563" y="3536950"/>
          <p14:tracePt t="19518" x="9109075" y="3536950"/>
          <p14:tracePt t="19534" x="9197975" y="3536950"/>
          <p14:tracePt t="19551" x="9277350" y="3562350"/>
          <p14:tracePt t="19567" x="9304338" y="3571875"/>
          <p14:tracePt t="19645" x="9313863" y="3571875"/>
          <p14:tracePt t="20238" x="9304338" y="3571875"/>
          <p14:tracePt t="20246" x="9277350" y="3571875"/>
          <p14:tracePt t="20254" x="9251950" y="3571875"/>
          <p14:tracePt t="20268" x="9197975" y="3589338"/>
          <p14:tracePt t="20284" x="8929688" y="3589338"/>
          <p14:tracePt t="20302" x="7858125" y="3589338"/>
          <p14:tracePt t="20318" x="6991350" y="3589338"/>
          <p14:tracePt t="20335" x="6099175" y="3589338"/>
          <p14:tracePt t="20351" x="5322888" y="3589338"/>
          <p14:tracePt t="20368" x="4687888" y="3589338"/>
          <p14:tracePt t="20385" x="4251325" y="3589338"/>
          <p14:tracePt t="20401" x="3938588" y="3571875"/>
          <p14:tracePt t="20418" x="3608388" y="3517900"/>
          <p14:tracePt t="20435" x="3367088" y="3517900"/>
          <p14:tracePt t="20451" x="3241675" y="3517900"/>
          <p14:tracePt t="20468" x="3152775" y="3517900"/>
          <p14:tracePt t="20485" x="3143250" y="3517900"/>
          <p14:tracePt t="20566" x="3133725" y="3517900"/>
          <p14:tracePt t="20574" x="3133725" y="3509963"/>
          <p14:tracePt t="20585" x="3133725" y="3500438"/>
          <p14:tracePt t="20601" x="3133725" y="3490913"/>
          <p14:tracePt t="20618" x="3125788" y="3465513"/>
          <p14:tracePt t="20635" x="3125788" y="3455988"/>
          <p14:tracePt t="20651" x="3125788" y="3446463"/>
          <p14:tracePt t="20670" x="3125788" y="3438525"/>
          <p14:tracePt t="20685" x="3125788" y="3429000"/>
          <p14:tracePt t="20702" x="3125788" y="3402013"/>
          <p14:tracePt t="20718" x="3125788" y="3367088"/>
          <p14:tracePt t="20735" x="3116263" y="3340100"/>
          <p14:tracePt t="20752" x="3098800" y="3303588"/>
          <p14:tracePt t="20768" x="3089275" y="3286125"/>
          <p14:tracePt t="20785" x="3081338" y="3268663"/>
          <p14:tracePt t="20802" x="3071813" y="3251200"/>
          <p14:tracePt t="20819" x="3062288" y="3232150"/>
          <p14:tracePt t="20835" x="3062288" y="3205163"/>
          <p14:tracePt t="20852" x="3054350" y="3187700"/>
          <p14:tracePt t="20885" x="3054350" y="3179763"/>
          <p14:tracePt t="20902" x="3036888" y="3152775"/>
          <p14:tracePt t="20918" x="3036888" y="3133725"/>
          <p14:tracePt t="20935" x="3009900" y="3108325"/>
          <p14:tracePt t="20952" x="2990850" y="3089275"/>
          <p14:tracePt t="20969" x="2982913" y="3081338"/>
          <p14:tracePt t="21002" x="2982913" y="3071813"/>
          <p14:tracePt t="21018" x="2973388" y="3062288"/>
          <p14:tracePt t="21542" x="3054350" y="3062288"/>
          <p14:tracePt t="21550" x="3224213" y="3071813"/>
          <p14:tracePt t="21558" x="3455988" y="3098800"/>
          <p14:tracePt t="21569" x="3724275" y="3098800"/>
          <p14:tracePt t="21586" x="4348163" y="3098800"/>
          <p14:tracePt t="21602" x="4911725" y="3098800"/>
          <p14:tracePt t="21619" x="5322888" y="3098800"/>
          <p14:tracePt t="21636" x="5537200" y="3098800"/>
          <p14:tracePt t="21652" x="5643563" y="3098800"/>
          <p14:tracePt t="21669" x="5680075" y="3098800"/>
          <p14:tracePt t="21686" x="5741988" y="3098800"/>
          <p14:tracePt t="21702" x="5822950" y="3125788"/>
          <p14:tracePt t="21719" x="5867400" y="3133725"/>
          <p14:tracePt t="21736" x="5919788" y="3143250"/>
          <p14:tracePt t="21752" x="5929313" y="3152775"/>
          <p14:tracePt t="21814" x="5938838" y="3152775"/>
          <p14:tracePt t="21822" x="5956300" y="3152775"/>
          <p14:tracePt t="21831" x="5983288" y="3152775"/>
          <p14:tracePt t="21846" x="6000750" y="3152775"/>
          <p14:tracePt t="21862" x="6010275" y="3152775"/>
          <p14:tracePt t="22166" x="6027738" y="3152775"/>
          <p14:tracePt t="22175" x="6045200" y="3160713"/>
          <p14:tracePt t="22186" x="6089650" y="3170238"/>
          <p14:tracePt t="22203" x="6205538" y="3179763"/>
          <p14:tracePt t="22220" x="6402388" y="3205163"/>
          <p14:tracePt t="22236" x="6715125" y="3232150"/>
          <p14:tracePt t="22253" x="7108825" y="3276600"/>
          <p14:tracePt t="22270" x="7412038" y="3286125"/>
          <p14:tracePt t="22286" x="7661275" y="3286125"/>
          <p14:tracePt t="22303" x="7697788" y="3286125"/>
          <p14:tracePt t="22336" x="7715250" y="3286125"/>
          <p14:tracePt t="22353" x="7742238" y="3286125"/>
          <p14:tracePt t="22370" x="7796213" y="3286125"/>
          <p14:tracePt t="22386" x="7848600" y="3286125"/>
          <p14:tracePt t="22403" x="7885113" y="3286125"/>
          <p14:tracePt t="22420" x="7920038" y="3286125"/>
          <p14:tracePt t="22436" x="7956550" y="3276600"/>
          <p14:tracePt t="22453" x="7966075" y="3268663"/>
          <p14:tracePt t="22470" x="8010525" y="3251200"/>
          <p14:tracePt t="22487" x="8072438" y="3224213"/>
          <p14:tracePt t="22503" x="8143875" y="3205163"/>
          <p14:tracePt t="22520" x="8232775" y="3187700"/>
          <p14:tracePt t="22536" x="8286750" y="3170238"/>
          <p14:tracePt t="22553" x="8323263" y="3160713"/>
          <p14:tracePt t="22570" x="8331200" y="3160713"/>
          <p14:tracePt t="22587" x="8340725" y="3152775"/>
          <p14:tracePt t="22603" x="8367713" y="3152775"/>
          <p14:tracePt t="22620" x="8429625" y="3152775"/>
          <p14:tracePt t="22636" x="8491538" y="3152775"/>
          <p14:tracePt t="22653" x="8528050" y="3152775"/>
          <p14:tracePt t="22670" x="8562975" y="3143250"/>
          <p14:tracePt t="22735" x="8582025" y="3133725"/>
          <p14:tracePt t="22751" x="8599488" y="3133725"/>
          <p14:tracePt t="22759" x="8609013" y="3133725"/>
          <p14:tracePt t="22770" x="8616950" y="3133725"/>
          <p14:tracePt t="22787" x="8643938" y="3133725"/>
          <p14:tracePt t="22803" x="8670925" y="3133725"/>
          <p14:tracePt t="22820" x="8705850" y="3133725"/>
          <p14:tracePt t="22837" x="8796338" y="3133725"/>
          <p14:tracePt t="22853" x="8902700" y="3133725"/>
          <p14:tracePt t="22870" x="9045575" y="3133725"/>
          <p14:tracePt t="22887" x="9188450" y="3133725"/>
          <p14:tracePt t="22903" x="9277350" y="3133725"/>
          <p14:tracePt t="22920" x="9367838" y="3133725"/>
          <p14:tracePt t="22937" x="9483725" y="3133725"/>
          <p14:tracePt t="22953" x="9563100" y="3133725"/>
          <p14:tracePt t="22970" x="9653588" y="3133725"/>
          <p14:tracePt t="22987" x="9715500" y="3133725"/>
          <p14:tracePt t="23003" x="9752013" y="3133725"/>
          <p14:tracePt t="23020" x="9769475" y="3133725"/>
          <p14:tracePt t="23256" x="9705975" y="3152775"/>
          <p14:tracePt t="23263" x="9626600" y="3179763"/>
          <p14:tracePt t="23272" x="9537700" y="3197225"/>
          <p14:tracePt t="23287" x="9090025" y="3340100"/>
          <p14:tracePt t="23304" x="8429625" y="3473450"/>
          <p14:tracePt t="23320" x="7545388" y="3652838"/>
          <p14:tracePt t="23337" x="6626225" y="3768725"/>
          <p14:tracePt t="23354" x="5776913" y="3902075"/>
          <p14:tracePt t="23371" x="4919663" y="4062413"/>
          <p14:tracePt t="23388" x="4187825" y="4187825"/>
          <p14:tracePt t="23404" x="3714750" y="4286250"/>
          <p14:tracePt t="23421" x="3446463" y="4313238"/>
          <p14:tracePt t="23437" x="3232150" y="4313238"/>
          <p14:tracePt t="23454" x="3054350" y="4286250"/>
          <p14:tracePt t="23471" x="2813050" y="4197350"/>
          <p14:tracePt t="23487" x="2732088" y="4160838"/>
          <p14:tracePt t="23504" x="2679700" y="4152900"/>
          <p14:tracePt t="23521" x="2660650" y="4143375"/>
          <p14:tracePt t="23537" x="2643188" y="4133850"/>
          <p14:tracePt t="23554" x="2633663" y="4125913"/>
          <p14:tracePt t="23571" x="2625725" y="4125913"/>
          <p14:tracePt t="23588" x="2616200" y="4116388"/>
          <p14:tracePt t="23621" x="2608263" y="4116388"/>
          <p14:tracePt t="23640" x="2589213" y="4108450"/>
          <p14:tracePt t="23671" x="2589213" y="4098925"/>
          <p14:tracePt t="23687" x="2581275" y="4081463"/>
          <p14:tracePt t="23703" x="2581275" y="4062413"/>
          <p14:tracePt t="23711" x="2571750" y="4037013"/>
          <p14:tracePt t="23727" x="2571750" y="4017963"/>
          <p14:tracePt t="23737" x="2562225" y="4010025"/>
          <p14:tracePt t="23823" x="2554288" y="4000500"/>
          <p14:tracePt t="23840" x="2527300" y="4000500"/>
          <p14:tracePt t="23847" x="2500313" y="4000500"/>
          <p14:tracePt t="23856" x="2473325" y="4000500"/>
          <p14:tracePt t="23871" x="2428875" y="4000500"/>
          <p14:tracePt t="23888" x="2347913" y="4000500"/>
          <p14:tracePt t="23904" x="2187575" y="4027488"/>
          <p14:tracePt t="23921" x="1965325" y="4081463"/>
          <p14:tracePt t="23938" x="1660525" y="4170363"/>
          <p14:tracePt t="23955" x="1258888" y="4322763"/>
          <p14:tracePt t="23971" x="874713" y="4483100"/>
          <p14:tracePt t="23988" x="588963" y="4589463"/>
          <p14:tracePt t="24004" x="419100" y="4679950"/>
          <p14:tracePt t="24021" x="347663" y="4724400"/>
          <p14:tracePt t="24038" x="339725" y="4724400"/>
          <p14:tracePt t="24055" x="339725" y="4732338"/>
          <p14:tracePt t="24071" x="312738" y="4759325"/>
          <p14:tracePt t="24088" x="303213" y="4768850"/>
          <p14:tracePt t="24104" x="258763" y="4776788"/>
          <p14:tracePt t="24121" x="214313" y="4776788"/>
          <p14:tracePt t="24138" x="179388" y="4776788"/>
          <p14:tracePt t="24155" x="152400" y="4776788"/>
          <p14:tracePt t="24171" x="133350" y="4776788"/>
          <p14:tracePt t="24208" x="125413" y="4776788"/>
          <p14:tracePt t="24560" x="115888" y="4776788"/>
          <p14:tracePt t="24720" x="142875" y="4776788"/>
          <p14:tracePt t="24728" x="204788" y="4795838"/>
          <p14:tracePt t="24738" x="285750" y="4822825"/>
          <p14:tracePt t="24755" x="544513" y="4867275"/>
          <p14:tracePt t="24772" x="884238" y="4867275"/>
          <p14:tracePt t="24788" x="1393825" y="4759325"/>
          <p14:tracePt t="24805" x="1919288" y="4616450"/>
          <p14:tracePt t="24822" x="2366963" y="4473575"/>
          <p14:tracePt t="24839" x="2589213" y="4394200"/>
          <p14:tracePt t="24856" x="2840038" y="4295775"/>
          <p14:tracePt t="24872" x="2990850" y="4224338"/>
          <p14:tracePt t="24889" x="3108325" y="4133850"/>
          <p14:tracePt t="24905" x="3197225" y="4037013"/>
          <p14:tracePt t="24922" x="3268663" y="3929063"/>
          <p14:tracePt t="24939" x="3303588" y="3840163"/>
          <p14:tracePt t="24956" x="3313113" y="3732213"/>
          <p14:tracePt t="24972" x="3313113" y="3652838"/>
          <p14:tracePt t="24989" x="3313113" y="3598863"/>
          <p14:tracePt t="25005" x="3295650" y="3544888"/>
          <p14:tracePt t="25022" x="3268663" y="3500438"/>
          <p14:tracePt t="25136" x="3259138" y="3490913"/>
          <p14:tracePt t="25176" x="3251200" y="3490913"/>
          <p14:tracePt t="25192" x="3241675" y="3490913"/>
          <p14:tracePt t="25200" x="3232150" y="3490913"/>
          <p14:tracePt t="25208" x="3224213" y="3490913"/>
          <p14:tracePt t="25222" x="3205163" y="3490913"/>
          <p14:tracePt t="25239" x="3187700" y="3490913"/>
          <p14:tracePt t="25256" x="3160713" y="3490913"/>
          <p14:tracePt t="25272" x="3152775" y="3490913"/>
          <p14:tracePt t="25289" x="3143250" y="3490913"/>
          <p14:tracePt t="25322" x="3125788" y="3490913"/>
          <p14:tracePt t="25356" x="3108325" y="3490913"/>
          <p14:tracePt t="25372" x="3089275" y="3500438"/>
          <p14:tracePt t="25389" x="3071813" y="3500438"/>
          <p14:tracePt t="25405" x="3062288" y="3509963"/>
          <p14:tracePt t="25422" x="3044825" y="3509963"/>
          <p14:tracePt t="25440" x="3017838" y="3509963"/>
          <p14:tracePt t="25456" x="2990850" y="3509963"/>
          <p14:tracePt t="25472" x="2973388" y="3509963"/>
          <p14:tracePt t="25489" x="2938463" y="3509963"/>
          <p14:tracePt t="25505" x="2911475" y="3509963"/>
          <p14:tracePt t="25523" x="2874963" y="3509963"/>
          <p14:tracePt t="25539" x="2822575" y="3509963"/>
          <p14:tracePt t="25556" x="2751138" y="3509963"/>
          <p14:tracePt t="25572" x="2697163" y="3517900"/>
          <p14:tracePt t="25589" x="2679700" y="3517900"/>
          <p14:tracePt t="25606" x="2670175" y="3527425"/>
          <p14:tracePt t="25712" x="2670175" y="3517900"/>
          <p14:tracePt t="25720" x="2679700" y="3517900"/>
          <p14:tracePt t="25728" x="2705100" y="3509963"/>
          <p14:tracePt t="25739" x="2732088" y="3509963"/>
          <p14:tracePt t="25756" x="2840038" y="3500438"/>
          <p14:tracePt t="25772" x="2982913" y="3490913"/>
          <p14:tracePt t="25789" x="3116263" y="3490913"/>
          <p14:tracePt t="25806" x="3205163" y="3490913"/>
          <p14:tracePt t="25823" x="3251200" y="3490913"/>
          <p14:tracePt t="25839" x="3259138" y="3490913"/>
          <p14:tracePt t="25856" x="3268663" y="3490913"/>
          <p14:tracePt t="25896" x="3276600" y="3490913"/>
          <p14:tracePt t="25904" x="3286125" y="3490913"/>
          <p14:tracePt t="25936" x="3295650" y="3490913"/>
          <p14:tracePt t="26248" x="3313113" y="3490913"/>
          <p14:tracePt t="26257" x="3357563" y="3490913"/>
          <p14:tracePt t="26264" x="3455988" y="3490913"/>
          <p14:tracePt t="26273" x="3562350" y="3490913"/>
          <p14:tracePt t="26290" x="3911600" y="3571875"/>
          <p14:tracePt t="26306" x="4394200" y="3608388"/>
          <p14:tracePt t="26323" x="4884738" y="3679825"/>
          <p14:tracePt t="26340" x="5224463" y="3724275"/>
          <p14:tracePt t="26356" x="5375275" y="3724275"/>
          <p14:tracePt t="26373" x="5411788" y="3724275"/>
          <p14:tracePt t="26409" x="5419725" y="3724275"/>
          <p14:tracePt t="26425" x="5429250" y="3705225"/>
          <p14:tracePt t="26440" x="5446713" y="3670300"/>
          <p14:tracePt t="26456" x="5446713" y="3652838"/>
          <p14:tracePt t="26473" x="5446713" y="3633788"/>
          <p14:tracePt t="26512" x="5456238" y="3633788"/>
          <p14:tracePt t="26523" x="5465763" y="3625850"/>
          <p14:tracePt t="26544" x="5473700" y="3625850"/>
          <p14:tracePt t="26556" x="5483225" y="3625850"/>
          <p14:tracePt t="26573" x="5491163" y="3608388"/>
          <p14:tracePt t="26609" x="5500688" y="3608388"/>
          <p14:tracePt t="27049" x="5537200" y="3608388"/>
          <p14:tracePt t="27057" x="5670550" y="3608388"/>
          <p14:tracePt t="27065" x="5884863" y="3608388"/>
          <p14:tracePt t="27074" x="6126163" y="3608388"/>
          <p14:tracePt t="27090" x="6777038" y="3608388"/>
          <p14:tracePt t="27107" x="7313613" y="3608388"/>
          <p14:tracePt t="27124" x="7661275" y="3608388"/>
          <p14:tracePt t="27141" x="7831138" y="3608388"/>
          <p14:tracePt t="27157" x="7902575" y="3608388"/>
          <p14:tracePt t="27174" x="7939088" y="3598863"/>
          <p14:tracePt t="27190" x="7956550" y="3589338"/>
          <p14:tracePt t="27207" x="7991475" y="3571875"/>
          <p14:tracePt t="27224" x="8037513" y="3562350"/>
          <p14:tracePt t="27241" x="8108950" y="3527425"/>
          <p14:tracePt t="27257" x="8134350" y="3527425"/>
          <p14:tracePt t="27290" x="8143875" y="3517900"/>
          <p14:tracePt t="27313" x="8153400" y="3517900"/>
          <p14:tracePt t="27324" x="8161338" y="3517900"/>
          <p14:tracePt t="27341" x="8224838" y="3517900"/>
          <p14:tracePt t="27357" x="8259763" y="3517900"/>
          <p14:tracePt t="27585" x="8286750" y="3517900"/>
          <p14:tracePt t="27593" x="8331200" y="3517900"/>
          <p14:tracePt t="27601" x="8394700" y="3527425"/>
          <p14:tracePt t="27609" x="8474075" y="3554413"/>
          <p14:tracePt t="27624" x="8555038" y="3571875"/>
          <p14:tracePt t="27641" x="8786813" y="3616325"/>
          <p14:tracePt t="27658" x="8875713" y="3625850"/>
          <p14:tracePt t="27674" x="8956675" y="3652838"/>
          <p14:tracePt t="27691" x="8974138" y="3652838"/>
          <p14:tracePt t="27707" x="8991600" y="3652838"/>
          <p14:tracePt t="27724" x="9001125" y="3643313"/>
          <p14:tracePt t="27741" x="9010650" y="3633788"/>
          <p14:tracePt t="27757" x="9018588" y="3625850"/>
          <p14:tracePt t="28049" x="8983663" y="3625850"/>
          <p14:tracePt t="28057" x="8956675" y="3633788"/>
          <p14:tracePt t="28065" x="8894763" y="3670300"/>
          <p14:tracePt t="28075" x="8823325" y="3705225"/>
          <p14:tracePt t="28091" x="8670925" y="3813175"/>
          <p14:tracePt t="28108" x="8447088" y="3973513"/>
          <p14:tracePt t="28125" x="8153400" y="4170363"/>
          <p14:tracePt t="28142" x="7688263" y="4500563"/>
          <p14:tracePt t="28158" x="7180263" y="4840288"/>
          <p14:tracePt t="28175" x="6680200" y="5108575"/>
          <p14:tracePt t="28191" x="6126163" y="5375275"/>
          <p14:tracePt t="28208" x="5581650" y="5581650"/>
          <p14:tracePt t="28225" x="4902200" y="5751513"/>
          <p14:tracePt t="28242" x="4562475" y="5751513"/>
          <p14:tracePt t="28258" x="4276725" y="5751513"/>
          <p14:tracePt t="28275" x="4054475" y="5724525"/>
          <p14:tracePt t="28291" x="3919538" y="5697538"/>
          <p14:tracePt t="28308" x="3867150" y="5688013"/>
          <p14:tracePt t="28325" x="3830638" y="5688013"/>
          <p14:tracePt t="28342" x="3822700" y="5688013"/>
          <p14:tracePt t="28410" x="3813175" y="5688013"/>
          <p14:tracePt t="28553" x="3803650" y="5688013"/>
          <p14:tracePt t="28561" x="3795713" y="5680075"/>
          <p14:tracePt t="28569" x="3786188" y="5680075"/>
          <p14:tracePt t="28578" x="3768725" y="5670550"/>
          <p14:tracePt t="28592" x="3759200" y="5661025"/>
          <p14:tracePt t="28608" x="3705225" y="5643563"/>
          <p14:tracePt t="28625" x="3625850" y="5608638"/>
          <p14:tracePt t="28642" x="3581400" y="5581650"/>
          <p14:tracePt t="28658" x="3536950" y="5554663"/>
          <p14:tracePt t="28675" x="3509963" y="5545138"/>
          <p14:tracePt t="28692" x="3500438" y="5545138"/>
          <p14:tracePt t="28708" x="3482975" y="5545138"/>
          <p14:tracePt t="28725" x="3473450" y="5527675"/>
          <p14:tracePt t="28759" x="3465513" y="5527675"/>
          <p14:tracePt t="28775" x="3455988" y="5527675"/>
          <p14:tracePt t="28792" x="3429000" y="5527675"/>
          <p14:tracePt t="28808" x="3394075" y="5527675"/>
          <p14:tracePt t="28826" x="3313113" y="5527675"/>
          <p14:tracePt t="28842" x="3259138" y="5527675"/>
          <p14:tracePt t="28859" x="3187700" y="5527675"/>
          <p14:tracePt t="28875" x="3152775" y="5527675"/>
          <p14:tracePt t="28892" x="3143250" y="5527675"/>
          <p14:tracePt t="28930" x="3125788" y="5527675"/>
          <p14:tracePt t="28945" x="3108325" y="5527675"/>
          <p14:tracePt t="29002" x="3098800" y="5537200"/>
          <p14:tracePt t="29098" x="3089275" y="5537200"/>
          <p14:tracePt t="29106" x="3081338" y="5537200"/>
          <p14:tracePt t="29138" x="3071813" y="5537200"/>
          <p14:tracePt t="29162" x="3071813" y="5527675"/>
          <p14:tracePt t="29186" x="3071813" y="5510213"/>
          <p14:tracePt t="29210" x="3071813" y="5491163"/>
          <p14:tracePt t="29234" x="3071813" y="5483225"/>
          <p14:tracePt t="29242" x="3081338" y="5473700"/>
          <p14:tracePt t="29250" x="3098800" y="5446713"/>
          <p14:tracePt t="29259" x="3098800" y="5438775"/>
          <p14:tracePt t="29275" x="3125788" y="5394325"/>
          <p14:tracePt t="29292" x="3152775" y="5348288"/>
          <p14:tracePt t="29309" x="3197225" y="5303838"/>
          <p14:tracePt t="29326" x="3232150" y="5268913"/>
          <p14:tracePt t="29343" x="3251200" y="5241925"/>
          <p14:tracePt t="29359" x="3259138" y="5241925"/>
          <p14:tracePt t="29375" x="3259138" y="5232400"/>
          <p14:tracePt t="29392" x="3259138" y="5224463"/>
          <p14:tracePt t="29409" x="3276600" y="5197475"/>
          <p14:tracePt t="29426" x="3295650" y="5180013"/>
          <p14:tracePt t="29443" x="3313113" y="5160963"/>
          <p14:tracePt t="29482" x="3322638" y="5153025"/>
          <p14:tracePt t="29506" x="3330575" y="5143500"/>
          <p14:tracePt t="29514" x="3340100" y="5126038"/>
          <p14:tracePt t="29526" x="3348038" y="5126038"/>
          <p14:tracePt t="29543" x="3367088" y="5108575"/>
          <p14:tracePt t="29559" x="3375025" y="5089525"/>
          <p14:tracePt t="29576" x="3384550" y="5081588"/>
          <p14:tracePt t="29592" x="3394075" y="5072063"/>
          <p14:tracePt t="29666" x="3402013" y="5062538"/>
          <p14:tracePt t="29730" x="3411538" y="5062538"/>
          <p14:tracePt t="29738" x="3411538" y="5054600"/>
          <p14:tracePt t="29754" x="3419475" y="5054600"/>
          <p14:tracePt t="29762" x="3419475" y="5045075"/>
          <p14:tracePt t="29874" x="3429000" y="5037138"/>
          <p14:tracePt t="29906" x="3429000" y="5027613"/>
          <p14:tracePt t="29914" x="3438525" y="5018088"/>
          <p14:tracePt t="30298" x="3438525" y="5010150"/>
          <p14:tracePt t="30306" x="3438525" y="5000625"/>
          <p14:tracePt t="30314" x="3429000" y="4983163"/>
          <p14:tracePt t="30330" x="3429000" y="4973638"/>
          <p14:tracePt t="30343" x="3419475" y="4965700"/>
          <p14:tracePt t="30360" x="3411538" y="4956175"/>
          <p14:tracePt t="30379" x="3411538" y="4938713"/>
          <p14:tracePt t="30395" x="3411538" y="4929188"/>
          <p14:tracePt t="30434" x="3411538" y="4911725"/>
          <p14:tracePt t="30450" x="3394075" y="4894263"/>
          <p14:tracePt t="30466" x="3419475" y="4894263"/>
          <p14:tracePt t="30475" x="3482975" y="4894263"/>
          <p14:tracePt t="30482" x="3544888" y="4894263"/>
          <p14:tracePt t="30493" x="3616325" y="4894263"/>
          <p14:tracePt t="30510" x="3759200" y="4902200"/>
          <p14:tracePt t="30527" x="3857625" y="4929188"/>
          <p14:tracePt t="30544" x="3983038" y="4965700"/>
          <p14:tracePt t="30560" x="4081463" y="5000625"/>
          <p14:tracePt t="30576" x="4133850" y="5010150"/>
          <p14:tracePt t="30593" x="4170363" y="5010150"/>
          <p14:tracePt t="30610" x="4197350" y="5010150"/>
          <p14:tracePt t="30627" x="4232275" y="5000625"/>
          <p14:tracePt t="30644" x="4251325" y="5000625"/>
          <p14:tracePt t="30660" x="4268788" y="5000625"/>
          <p14:tracePt t="30677" x="4303713" y="4991100"/>
          <p14:tracePt t="30693" x="4348163" y="4991100"/>
          <p14:tracePt t="30710" x="4375150" y="4991100"/>
          <p14:tracePt t="30727" x="4411663" y="4991100"/>
          <p14:tracePt t="31019" x="4429125" y="4983163"/>
          <p14:tracePt t="31027" x="4438650" y="4983163"/>
          <p14:tracePt t="31035" x="4465638" y="4983163"/>
          <p14:tracePt t="31044" x="4500563" y="4983163"/>
          <p14:tracePt t="31060" x="4608513" y="4983163"/>
          <p14:tracePt t="31077" x="4741863" y="4983163"/>
          <p14:tracePt t="31094" x="4884738" y="4983163"/>
          <p14:tracePt t="31110" x="5018088" y="5000625"/>
          <p14:tracePt t="31127" x="5116513" y="5010150"/>
          <p14:tracePt t="31144" x="5160963" y="5018088"/>
          <p14:tracePt t="31160" x="5187950" y="5018088"/>
          <p14:tracePt t="31177" x="5197475" y="5010150"/>
          <p14:tracePt t="31194" x="5205413" y="5010150"/>
          <p14:tracePt t="31210" x="5224463" y="5000625"/>
          <p14:tracePt t="31227" x="5232400" y="5000625"/>
          <p14:tracePt t="31244" x="5241925" y="5000625"/>
          <p14:tracePt t="31261" x="5251450" y="5000625"/>
          <p14:tracePt t="31277" x="5276850" y="4991100"/>
          <p14:tracePt t="31294" x="5322888" y="4983163"/>
          <p14:tracePt t="31310" x="5367338" y="4983163"/>
          <p14:tracePt t="31328" x="5473700" y="4965700"/>
          <p14:tracePt t="31344" x="5608638" y="4946650"/>
          <p14:tracePt t="31361" x="5724525" y="4929188"/>
          <p14:tracePt t="31377" x="5795963" y="4919663"/>
          <p14:tracePt t="31395" x="5884863" y="4919663"/>
          <p14:tracePt t="31411" x="5894388" y="4919663"/>
          <p14:tracePt t="31428" x="5911850" y="4919663"/>
          <p14:tracePt t="31461" x="5919788" y="4919663"/>
          <p14:tracePt t="31477" x="5929313" y="4919663"/>
          <p14:tracePt t="31495" x="5938838" y="4911725"/>
          <p14:tracePt t="31867" x="5946775" y="4911725"/>
          <p14:tracePt t="31875" x="5973763" y="4911725"/>
          <p14:tracePt t="31883" x="6010275" y="4911725"/>
          <p14:tracePt t="31895" x="6037263" y="4911725"/>
          <p14:tracePt t="31911" x="6134100" y="4956175"/>
          <p14:tracePt t="31928" x="6215063" y="4965700"/>
          <p14:tracePt t="31945" x="6251575" y="4983163"/>
          <p14:tracePt t="31961" x="6259513" y="4983163"/>
          <p14:tracePt t="31978" x="6269038" y="4983163"/>
          <p14:tracePt t="31995" x="6276975" y="4983163"/>
          <p14:tracePt t="32011" x="6296025" y="4983163"/>
          <p14:tracePt t="32028" x="6303963" y="4983163"/>
          <p14:tracePt t="32076" x="6313488" y="4983163"/>
          <p14:tracePt t="32091" x="6323013" y="4983163"/>
          <p14:tracePt t="32147" x="6330950" y="4983163"/>
          <p14:tracePt t="32155" x="6357938" y="4983163"/>
          <p14:tracePt t="32163" x="6375400" y="4983163"/>
          <p14:tracePt t="32178" x="6384925" y="4983163"/>
          <p14:tracePt t="32195" x="6491288" y="4991100"/>
          <p14:tracePt t="32211" x="6599238" y="5010150"/>
          <p14:tracePt t="32228" x="6705600" y="5037138"/>
          <p14:tracePt t="32245" x="6769100" y="5045075"/>
          <p14:tracePt t="32262" x="6804025" y="5045075"/>
          <p14:tracePt t="32299" x="6813550" y="5045075"/>
          <p14:tracePt t="32651" x="6777038" y="5045075"/>
          <p14:tracePt t="32659" x="6742113" y="5045075"/>
          <p14:tracePt t="32667" x="6705600" y="5045075"/>
          <p14:tracePt t="32678" x="6643688" y="5037138"/>
          <p14:tracePt t="32695" x="6491288" y="5000625"/>
          <p14:tracePt t="32712" x="6276975" y="4929188"/>
          <p14:tracePt t="32728" x="5991225" y="4848225"/>
          <p14:tracePt t="32745" x="5599113" y="4741863"/>
          <p14:tracePt t="32762" x="5089525" y="4598988"/>
          <p14:tracePt t="32778" x="4483100" y="4510088"/>
          <p14:tracePt t="32796" x="3455988" y="4384675"/>
          <p14:tracePt t="32812" x="2759075" y="4286250"/>
          <p14:tracePt t="32828" x="2027238" y="4170363"/>
          <p14:tracePt t="32845" x="1366838" y="4062413"/>
          <p14:tracePt t="32862" x="581025" y="4027488"/>
          <p14:tracePt t="32878" x="0" y="4027488"/>
          <p14:tracePt t="32931" x="0" y="4044950"/>
          <p14:tracePt t="32940" x="0" y="4089400"/>
          <p14:tracePt t="32948" x="0" y="4143375"/>
          <p14:tracePt t="32962" x="0" y="4214813"/>
          <p14:tracePt t="32979" x="0" y="4330700"/>
          <p14:tracePt t="32996" x="0" y="4456113"/>
          <p14:tracePt t="33012" x="0" y="4518025"/>
          <p14:tracePt t="33029" x="0" y="4562475"/>
          <p14:tracePt t="33046" x="0" y="4608513"/>
          <p14:tracePt t="33062" x="0" y="4616450"/>
          <p14:tracePt t="33079" x="0" y="4625975"/>
          <p14:tracePt t="33096" x="0" y="4633913"/>
          <p14:tracePt t="33132" x="0" y="4643438"/>
          <p14:tracePt t="33180" x="0" y="4652963"/>
          <p14:tracePt t="33188" x="9525" y="4660900"/>
          <p14:tracePt t="33196" x="26988" y="4670425"/>
          <p14:tracePt t="33212" x="53975" y="4679950"/>
          <p14:tracePt t="33229" x="80963" y="4687888"/>
          <p14:tracePt t="33246" x="88900" y="4697413"/>
          <p14:tracePt t="33263" x="98425" y="4714875"/>
          <p14:tracePt t="33452" x="98425" y="4724400"/>
          <p14:tracePt t="33636" x="98425" y="4732338"/>
          <p14:tracePt t="33724" x="98425" y="4741863"/>
          <p14:tracePt t="34068" x="98425" y="4751388"/>
          <p14:tracePt t="34716" x="88900" y="4751388"/>
          <p14:tracePt t="34836" x="98425" y="4751388"/>
          <p14:tracePt t="34845" x="179388" y="4759325"/>
          <p14:tracePt t="34852" x="258763" y="4768850"/>
          <p14:tracePt t="34863" x="366713" y="4776788"/>
          <p14:tracePt t="34880" x="758825" y="4830763"/>
          <p14:tracePt t="34897" x="1241425" y="4894263"/>
          <p14:tracePt t="34914" x="1919288" y="4991100"/>
          <p14:tracePt t="34930" x="2509838" y="5081588"/>
          <p14:tracePt t="34947" x="2884488" y="5143500"/>
          <p14:tracePt t="34964" x="3133725" y="5197475"/>
          <p14:tracePt t="34980" x="3367088" y="5241925"/>
          <p14:tracePt t="34997" x="3465513" y="5259388"/>
          <p14:tracePt t="35014" x="3517900" y="5259388"/>
          <p14:tracePt t="35030" x="3544888" y="5259388"/>
          <p14:tracePt t="35047" x="3571875" y="5259388"/>
          <p14:tracePt t="35064" x="3598863" y="5259388"/>
          <p14:tracePt t="35080" x="3608388" y="5259388"/>
          <p14:tracePt t="35114" x="3616325" y="5259388"/>
          <p14:tracePt t="35173" x="3633788" y="5259388"/>
          <p14:tracePt t="35373" x="3625850" y="5268913"/>
          <p14:tracePt t="35381" x="3598863" y="5276850"/>
          <p14:tracePt t="35389" x="3598863" y="5286375"/>
          <p14:tracePt t="35398" x="3581400" y="5295900"/>
          <p14:tracePt t="35415" x="3562350" y="5313363"/>
          <p14:tracePt t="35431" x="3554413" y="5330825"/>
          <p14:tracePt t="35448" x="3536950" y="5340350"/>
          <p14:tracePt t="35464" x="3517900" y="5367338"/>
          <p14:tracePt t="35481" x="3490913" y="5384800"/>
          <p14:tracePt t="35497" x="3446463" y="5411788"/>
          <p14:tracePt t="35514" x="3375025" y="5429250"/>
          <p14:tracePt t="35531" x="3322638" y="5446713"/>
          <p14:tracePt t="35548" x="3276600" y="5456238"/>
          <p14:tracePt t="35565" x="3241675" y="5456238"/>
          <p14:tracePt t="35581" x="3224213" y="5456238"/>
          <p14:tracePt t="35598" x="3197225" y="5456238"/>
          <p14:tracePt t="35614" x="3152775" y="5456238"/>
          <p14:tracePt t="35631" x="3062288" y="5456238"/>
          <p14:tracePt t="35648" x="2982913" y="5456238"/>
          <p14:tracePt t="35664" x="2901950" y="5446713"/>
          <p14:tracePt t="35681" x="2857500" y="5438775"/>
          <p14:tracePt t="35698" x="2840038" y="5438775"/>
          <p14:tracePt t="35714" x="2830513" y="5438775"/>
          <p14:tracePt t="35749" x="2822575" y="5438775"/>
          <p14:tracePt t="35989" x="2857500" y="5438775"/>
          <p14:tracePt t="35997" x="2911475" y="5419725"/>
          <p14:tracePt t="36005" x="2982913" y="5419725"/>
          <p14:tracePt t="36014" x="3054350" y="5419725"/>
          <p14:tracePt t="36031" x="3224213" y="5419725"/>
          <p14:tracePt t="36048" x="3357563" y="5419725"/>
          <p14:tracePt t="36065" x="3419475" y="5419725"/>
          <p14:tracePt t="36081" x="3429000" y="5419725"/>
          <p14:tracePt t="36541" x="3455988" y="5419725"/>
          <p14:tracePt t="36549" x="3490913" y="5419725"/>
          <p14:tracePt t="36557" x="3544888" y="5419725"/>
          <p14:tracePt t="36566" x="3598863" y="5419725"/>
          <p14:tracePt t="36582" x="3776663" y="5438775"/>
          <p14:tracePt t="36599" x="3973513" y="5465763"/>
          <p14:tracePt t="36615" x="4089400" y="5483225"/>
          <p14:tracePt t="36632" x="4160838" y="5483225"/>
          <p14:tracePt t="36653" x="4170363" y="5483225"/>
          <p14:tracePt t="36709" x="4179888" y="5483225"/>
          <p14:tracePt t="36717" x="4187825" y="5483225"/>
          <p14:tracePt t="36734" x="4197350" y="5483225"/>
          <p14:tracePt t="37221" x="4214813" y="5483225"/>
          <p14:tracePt t="37229" x="4232275" y="5483225"/>
          <p14:tracePt t="37238" x="4259263" y="5483225"/>
          <p14:tracePt t="37249" x="4295775" y="5483225"/>
          <p14:tracePt t="37266" x="4402138" y="5483225"/>
          <p14:tracePt t="37282" x="4491038" y="5500688"/>
          <p14:tracePt t="37299" x="4554538" y="5500688"/>
          <p14:tracePt t="37316" x="4589463" y="5510213"/>
          <p14:tracePt t="37332" x="4616450" y="5510213"/>
          <p14:tracePt t="37350" x="4625975" y="5510213"/>
          <p14:tracePt t="37366" x="4670425" y="5510213"/>
          <p14:tracePt t="37382" x="4714875" y="5510213"/>
          <p14:tracePt t="37399" x="4759325" y="5500688"/>
          <p14:tracePt t="37416" x="4776788" y="5500688"/>
          <p14:tracePt t="37734" x="4786313" y="5500688"/>
          <p14:tracePt t="37742" x="4813300" y="5500688"/>
          <p14:tracePt t="37750" x="4848225" y="5500688"/>
          <p14:tracePt t="37766" x="4956175" y="5500688"/>
          <p14:tracePt t="37783" x="5062538" y="5500688"/>
          <p14:tracePt t="37799" x="5160963" y="5500688"/>
          <p14:tracePt t="37816" x="5197475" y="5500688"/>
          <p14:tracePt t="37833" x="5205413" y="5491163"/>
          <p14:tracePt t="37849" x="5214938" y="5483225"/>
          <p14:tracePt t="37883" x="5232400" y="5473700"/>
          <p14:tracePt t="37900" x="5259388" y="5465763"/>
          <p14:tracePt t="37916" x="5276850" y="5456238"/>
          <p14:tracePt t="37933" x="5286375" y="5456238"/>
          <p14:tracePt t="38166" x="5313363" y="5456238"/>
          <p14:tracePt t="38174" x="5340350" y="5456238"/>
          <p14:tracePt t="38183" x="5375275" y="5456238"/>
          <p14:tracePt t="38200" x="5465763" y="5456238"/>
          <p14:tracePt t="38217" x="5581650" y="5483225"/>
          <p14:tracePt t="38233" x="5634038" y="5491163"/>
          <p14:tracePt t="38250" x="5661025" y="5491163"/>
          <p14:tracePt t="38310" x="5680075" y="5491163"/>
          <p14:tracePt t="38318" x="5688013" y="5491163"/>
          <p14:tracePt t="38326" x="5705475" y="5491163"/>
          <p14:tracePt t="38334" x="5715000" y="5491163"/>
          <p14:tracePt t="38350" x="5759450" y="5491163"/>
          <p14:tracePt t="38367" x="5813425" y="5491163"/>
          <p14:tracePt t="38384" x="5840413" y="5491163"/>
          <p14:tracePt t="38400" x="5857875" y="5491163"/>
          <p14:tracePt t="38417" x="5867400" y="5491163"/>
          <p14:tracePt t="38622" x="5857875" y="5510213"/>
          <p14:tracePt t="38630" x="5795963" y="5527675"/>
          <p14:tracePt t="38638" x="5705475" y="5545138"/>
          <p14:tracePt t="38650" x="5608638" y="5572125"/>
          <p14:tracePt t="38667" x="5375275" y="5589588"/>
          <p14:tracePt t="38683" x="5099050" y="5589588"/>
          <p14:tracePt t="38700" x="4751388" y="5537200"/>
          <p14:tracePt t="38717" x="4429125" y="5438775"/>
          <p14:tracePt t="38734" x="4170363" y="5357813"/>
          <p14:tracePt t="38750" x="4000500" y="5322888"/>
          <p14:tracePt t="38767" x="3973513" y="5322888"/>
          <p14:tracePt t="38838" x="3965575" y="5322888"/>
          <p14:tracePt t="38863" x="3956050" y="5322888"/>
          <p14:tracePt t="38870" x="3946525" y="5322888"/>
          <p14:tracePt t="38886" x="3938588" y="5322888"/>
          <p14:tracePt t="38900" x="3911600" y="5322888"/>
          <p14:tracePt t="38917" x="3884613" y="5322888"/>
          <p14:tracePt t="38934" x="3786188" y="5322888"/>
          <p14:tracePt t="38951" x="3741738" y="5322888"/>
          <p14:tracePt t="38967" x="3643313" y="5322888"/>
          <p14:tracePt t="38984" x="3562350" y="5322888"/>
          <p14:tracePt t="39000" x="3465513" y="5322888"/>
          <p14:tracePt t="39018" x="3340100" y="5322888"/>
          <p14:tracePt t="39034" x="3224213" y="5322888"/>
          <p14:tracePt t="39050" x="3098800" y="5322888"/>
          <p14:tracePt t="39067" x="3027363" y="5322888"/>
          <p14:tracePt t="39084" x="2990850" y="5330825"/>
          <p14:tracePt t="39101" x="2973388" y="5330825"/>
          <p14:tracePt t="39118" x="2965450" y="5330825"/>
          <p14:tracePt t="39815" x="2990850" y="5330825"/>
          <p14:tracePt t="39823" x="3017838" y="5330825"/>
          <p14:tracePt t="39834" x="3071813" y="5303838"/>
          <p14:tracePt t="39851" x="3152775" y="5286375"/>
          <p14:tracePt t="39868" x="3268663" y="5251450"/>
          <p14:tracePt t="39884" x="3303588" y="5241925"/>
          <p14:tracePt t="39901" x="3340100" y="5224463"/>
          <p14:tracePt t="39918" x="3357563" y="5214938"/>
          <p14:tracePt t="39934" x="3375025" y="5205413"/>
          <p14:tracePt t="39951" x="3375025" y="5197475"/>
          <p14:tracePt t="39968" x="3384550" y="5180013"/>
          <p14:tracePt t="40015" x="3384550" y="5170488"/>
          <p14:tracePt t="40031" x="3394075" y="5160963"/>
          <p14:tracePt t="40039" x="3394075" y="5143500"/>
          <p14:tracePt t="40055" x="3394075" y="5133975"/>
          <p14:tracePt t="40068" x="3394075" y="5126038"/>
          <p14:tracePt t="40085" x="3394075" y="5116513"/>
          <p14:tracePt t="40101" x="3394075" y="5108575"/>
          <p14:tracePt t="40118" x="3394075" y="5089525"/>
          <p14:tracePt t="40135" x="3394075" y="5081588"/>
          <p14:tracePt t="40151" x="3394075" y="5062538"/>
          <p14:tracePt t="40168" x="3367088" y="5027613"/>
          <p14:tracePt t="40185" x="3348038" y="5000625"/>
          <p14:tracePt t="40201" x="3340100" y="5000625"/>
          <p14:tracePt t="40218" x="3322638" y="4991100"/>
          <p14:tracePt t="40235" x="3303588" y="4983163"/>
          <p14:tracePt t="40251" x="3276600" y="4973638"/>
          <p14:tracePt t="40268" x="3241675" y="4973638"/>
          <p14:tracePt t="40285" x="3224213" y="4973638"/>
          <p14:tracePt t="40302" x="3197225" y="4973638"/>
          <p14:tracePt t="40318" x="3179763" y="4973638"/>
          <p14:tracePt t="40335" x="3133725" y="4973638"/>
          <p14:tracePt t="40352" x="3108325" y="4973638"/>
          <p14:tracePt t="40368" x="3071813" y="4973638"/>
          <p14:tracePt t="40385" x="3044825" y="4973638"/>
          <p14:tracePt t="40402" x="3027363" y="4973638"/>
          <p14:tracePt t="40418" x="3009900" y="4973638"/>
          <p14:tracePt t="40451" x="2990850" y="4973638"/>
          <p14:tracePt t="40468" x="2982913" y="4973638"/>
          <p14:tracePt t="40502" x="2973388" y="4983163"/>
          <p14:tracePt t="40519" x="2955925" y="4983163"/>
          <p14:tracePt t="40535" x="2946400" y="4991100"/>
          <p14:tracePt t="40552" x="2938463" y="4991100"/>
          <p14:tracePt t="40569" x="2938463" y="5000625"/>
          <p14:tracePt t="40585" x="2928938" y="5000625"/>
          <p14:tracePt t="40602" x="2919413" y="5000625"/>
          <p14:tracePt t="40635" x="2911475" y="5018088"/>
          <p14:tracePt t="40655" x="2901950" y="5027613"/>
          <p14:tracePt t="40871" x="2884488" y="5027613"/>
          <p14:tracePt t="40879" x="2867025" y="5045075"/>
          <p14:tracePt t="40896" x="2857500" y="5045075"/>
          <p14:tracePt t="40904" x="2847975" y="5045075"/>
          <p14:tracePt t="40919" x="2830513" y="5045075"/>
          <p14:tracePt t="40935" x="2822575" y="5045075"/>
          <p14:tracePt t="41135" x="2813050" y="5054600"/>
          <p14:tracePt t="41159" x="2803525" y="5054600"/>
          <p14:tracePt t="41168" x="2795588" y="5062538"/>
          <p14:tracePt t="41183" x="2786063" y="5062538"/>
          <p14:tracePt t="41191" x="2776538" y="5072063"/>
          <p14:tracePt t="41207" x="2768600" y="5089525"/>
          <p14:tracePt t="41219" x="2759075" y="5116513"/>
          <p14:tracePt t="41236" x="2759075" y="5180013"/>
          <p14:tracePt t="41252" x="2759075" y="5241925"/>
          <p14:tracePt t="41269" x="2759075" y="5295900"/>
          <p14:tracePt t="41286" x="2795588" y="5322888"/>
          <p14:tracePt t="41302" x="2830513" y="5322888"/>
          <p14:tracePt t="41320" x="2867025" y="5322888"/>
          <p14:tracePt t="41336" x="2884488" y="5322888"/>
          <p14:tracePt t="41369" x="2894013" y="5322888"/>
          <p14:tracePt t="41386" x="2901950" y="5322888"/>
          <p14:tracePt t="41402" x="2911475" y="5322888"/>
          <p14:tracePt t="41419" x="2928938" y="5340350"/>
          <p14:tracePt t="41436" x="2973388" y="5348288"/>
          <p14:tracePt t="41453" x="3017838" y="5357813"/>
          <p14:tracePt t="41469" x="3116263" y="5375275"/>
          <p14:tracePt t="41486" x="3197225" y="5375275"/>
          <p14:tracePt t="41503" x="3251200" y="5375275"/>
          <p14:tracePt t="41520" x="3268663" y="5375275"/>
          <p14:tracePt t="42704" x="3259138" y="5375275"/>
          <p14:tracePt t="42712" x="3251200" y="5375275"/>
          <p14:tracePt t="42721" x="3241675" y="5375275"/>
          <p14:tracePt t="42737" x="3205163" y="5384800"/>
          <p14:tracePt t="42754" x="3179763" y="5394325"/>
          <p14:tracePt t="42770" x="3152775" y="5394325"/>
          <p14:tracePt t="42952" x="3133725" y="5402263"/>
          <p14:tracePt t="43040" x="3125788" y="5402263"/>
          <p14:tracePt t="43080" x="3116263" y="5402263"/>
          <p14:tracePt t="43297" x="3108325" y="5402263"/>
          <p14:tracePt t="43392" x="3098800" y="5402263"/>
          <p14:tracePt t="43705" x="3089275" y="5402263"/>
          <p14:tracePt t="43865" x="3071813" y="5402263"/>
          <p14:tracePt t="43881" x="3071813" y="5384800"/>
          <p14:tracePt t="43889" x="3081338" y="5348288"/>
          <p14:tracePt t="43897" x="3116263" y="5303838"/>
          <p14:tracePt t="43905" x="3170238" y="5251450"/>
          <p14:tracePt t="43921" x="3340100" y="5089525"/>
          <p14:tracePt t="43938" x="3679825" y="4830763"/>
          <p14:tracePt t="43955" x="4098925" y="4527550"/>
          <p14:tracePt t="43971" x="4554538" y="4133850"/>
          <p14:tracePt t="43988" x="4946650" y="3786188"/>
          <p14:tracePt t="44005" x="5108575" y="3598863"/>
          <p14:tracePt t="44021" x="5197475" y="3500438"/>
          <p14:tracePt t="44038" x="5241925" y="3429000"/>
          <p14:tracePt t="44055" x="5251450" y="3402013"/>
          <p14:tracePt t="44071" x="5259388" y="3394075"/>
          <p14:tracePt t="44129" x="5268913" y="3384550"/>
          <p14:tracePt t="44137" x="5286375" y="3375025"/>
          <p14:tracePt t="44145" x="5313363" y="3375025"/>
          <p14:tracePt t="44155" x="5322888" y="3367088"/>
          <p14:tracePt t="44171" x="5402263" y="3330575"/>
          <p14:tracePt t="44188" x="5545138" y="3232150"/>
          <p14:tracePt t="44205" x="5653088" y="3133725"/>
          <p14:tracePt t="44222" x="5741988" y="3036888"/>
          <p14:tracePt t="44238" x="5786438" y="2965450"/>
          <p14:tracePt t="44255" x="5803900" y="2911475"/>
          <p14:tracePt t="44272" x="5822950" y="2867025"/>
          <p14:tracePt t="44289" x="5830888" y="2840038"/>
          <p14:tracePt t="44345" x="5830888" y="2830513"/>
          <p14:tracePt t="44433" x="5822950" y="2822575"/>
          <p14:tracePt t="44441" x="5803900" y="2822575"/>
          <p14:tracePt t="44449" x="5776913" y="2822575"/>
          <p14:tracePt t="44457" x="5741988" y="2803525"/>
          <p14:tracePt t="44472" x="5715000" y="2803525"/>
          <p14:tracePt t="44489" x="5626100" y="2795588"/>
          <p14:tracePt t="44505" x="5572125" y="2786063"/>
          <p14:tracePt t="44522" x="5518150" y="2768600"/>
          <p14:tracePt t="44538" x="5446713" y="2741613"/>
          <p14:tracePt t="44555" x="5384800" y="2714625"/>
          <p14:tracePt t="44572" x="5303838" y="2679700"/>
          <p14:tracePt t="44588" x="5232400" y="2643188"/>
          <p14:tracePt t="44605" x="5187950" y="2633663"/>
          <p14:tracePt t="44622" x="5153025" y="2616200"/>
          <p14:tracePt t="44639" x="5133975" y="2616200"/>
          <p14:tracePt t="44655" x="5116513" y="2625725"/>
          <p14:tracePt t="44672" x="5081588" y="2670175"/>
          <p14:tracePt t="44689" x="5018088" y="2776538"/>
          <p14:tracePt t="44705" x="4983163" y="2840038"/>
          <p14:tracePt t="44722" x="4965700" y="2867025"/>
          <p14:tracePt t="44739" x="4946650" y="2928938"/>
          <p14:tracePt t="44755" x="4938713" y="2982913"/>
          <p14:tracePt t="44772" x="4911725" y="3081338"/>
          <p14:tracePt t="44789" x="4894263" y="3179763"/>
          <p14:tracePt t="44805" x="4894263" y="3313113"/>
          <p14:tracePt t="44822" x="4894263" y="3429000"/>
          <p14:tracePt t="44839" x="4902200" y="3482975"/>
          <p14:tracePt t="44855" x="4919663" y="3490913"/>
          <p14:tracePt t="44872" x="4973638" y="3517900"/>
          <p14:tracePt t="44889" x="5081588" y="3517900"/>
          <p14:tracePt t="44906" x="5170488" y="3509963"/>
          <p14:tracePt t="44922" x="5259388" y="3429000"/>
          <p14:tracePt t="44939" x="5330825" y="3348038"/>
          <p14:tracePt t="44955" x="5384800" y="3286125"/>
          <p14:tracePt t="44972" x="5446713" y="3224213"/>
          <p14:tracePt t="44989" x="5483225" y="3170238"/>
          <p14:tracePt t="45006" x="5527675" y="3098800"/>
          <p14:tracePt t="45023" x="5581650" y="3009900"/>
          <p14:tracePt t="45039" x="5589588" y="2946400"/>
          <p14:tracePt t="45056" x="5589588" y="2894013"/>
          <p14:tracePt t="45072" x="5589588" y="2840038"/>
          <p14:tracePt t="45089" x="5527675" y="2741613"/>
          <p14:tracePt t="45106" x="5446713" y="2670175"/>
          <p14:tracePt t="45122" x="5348288" y="2608263"/>
          <p14:tracePt t="45139" x="5268913" y="2571750"/>
          <p14:tracePt t="45156" x="5197475" y="2544763"/>
          <p14:tracePt t="45172" x="5160963" y="2536825"/>
          <p14:tracePt t="45189" x="5108575" y="2536825"/>
          <p14:tracePt t="45206" x="5054600" y="2562225"/>
          <p14:tracePt t="45223" x="4973638" y="2625725"/>
          <p14:tracePt t="45239" x="4894263" y="2732088"/>
          <p14:tracePt t="45256" x="4830763" y="2830513"/>
          <p14:tracePt t="45272" x="4803775" y="2884488"/>
          <p14:tracePt t="45289" x="4795838" y="2946400"/>
          <p14:tracePt t="45306" x="4795838" y="3000375"/>
          <p14:tracePt t="45323" x="4795838" y="3098800"/>
          <p14:tracePt t="45340" x="4857750" y="3214688"/>
          <p14:tracePt t="45356" x="4946650" y="3340100"/>
          <p14:tracePt t="45373" x="5072063" y="3429000"/>
          <p14:tracePt t="45389" x="5180013" y="3482975"/>
          <p14:tracePt t="45406" x="5268913" y="3517900"/>
          <p14:tracePt t="45423" x="5330825" y="3517900"/>
          <p14:tracePt t="45439" x="5394325" y="3509963"/>
          <p14:tracePt t="45456" x="5429250" y="3465513"/>
          <p14:tracePt t="45473" x="5500688" y="3394075"/>
          <p14:tracePt t="45489" x="5572125" y="3276600"/>
          <p14:tracePt t="45506" x="5608638" y="3224213"/>
          <p14:tracePt t="45523" x="5608638" y="3160713"/>
          <p14:tracePt t="45539" x="5608638" y="3081338"/>
          <p14:tracePt t="45556" x="5608638" y="2973388"/>
          <p14:tracePt t="45573" x="5572125" y="2857500"/>
          <p14:tracePt t="45589" x="5483225" y="2759075"/>
          <p14:tracePt t="45606" x="5375275" y="2697163"/>
          <p14:tracePt t="45623" x="5286375" y="2652713"/>
          <p14:tracePt t="45639" x="5224463" y="2652713"/>
          <p14:tracePt t="45656" x="5153025" y="2652713"/>
          <p14:tracePt t="45673" x="5054600" y="2687638"/>
          <p14:tracePt t="45690" x="4965700" y="2776538"/>
          <p14:tracePt t="45706" x="4902200" y="2884488"/>
          <p14:tracePt t="45723" x="4848225" y="2982913"/>
          <p14:tracePt t="45739" x="4840288" y="3098800"/>
          <p14:tracePt t="45756" x="4840288" y="3214688"/>
          <p14:tracePt t="45773" x="4884738" y="3313113"/>
          <p14:tracePt t="45790" x="5000625" y="3394075"/>
          <p14:tracePt t="45806" x="5133975" y="3446463"/>
          <p14:tracePt t="45823" x="5276850" y="3473450"/>
          <p14:tracePt t="45840" x="5419725" y="3473450"/>
          <p14:tracePt t="45856" x="5510213" y="3473450"/>
          <p14:tracePt t="45874" x="5572125" y="3411538"/>
          <p14:tracePt t="45890" x="5599113" y="3330575"/>
          <p14:tracePt t="45906" x="5599113" y="3214688"/>
          <p14:tracePt t="45923" x="5599113" y="3108325"/>
          <p14:tracePt t="45940" x="5545138" y="3000375"/>
          <p14:tracePt t="45956" x="5510213" y="2938463"/>
          <p14:tracePt t="45973" x="5473700" y="2919413"/>
          <p14:tracePt t="45990" x="5473700" y="2911475"/>
          <p14:tracePt t="46006" x="5446713" y="2911475"/>
          <p14:tracePt t="46040" x="5438775" y="2928938"/>
          <p14:tracePt t="46057" x="5419725" y="2938463"/>
          <p14:tracePt t="46250" x="5419725" y="2955925"/>
          <p14:tracePt t="46258" x="5419725" y="3017838"/>
          <p14:tracePt t="46266" x="5419725" y="3108325"/>
          <p14:tracePt t="46274" x="5419725" y="3197225"/>
          <p14:tracePt t="46290" x="5419725" y="3394075"/>
          <p14:tracePt t="46307" x="5473700" y="3598863"/>
          <p14:tracePt t="46324" x="5599113" y="3795713"/>
          <p14:tracePt t="46340" x="5848350" y="4160838"/>
          <p14:tracePt t="46357" x="6188075" y="4608513"/>
          <p14:tracePt t="46373" x="6616700" y="5037138"/>
          <p14:tracePt t="46390" x="6983413" y="5276850"/>
          <p14:tracePt t="46407" x="7188200" y="5394325"/>
          <p14:tracePt t="46424" x="7277100" y="5429250"/>
          <p14:tracePt t="46440" x="7286625" y="5429250"/>
          <p14:tracePt t="46498" x="7286625" y="5438775"/>
          <p14:tracePt t="46506" x="7296150" y="5446713"/>
          <p14:tracePt t="46514" x="7304088" y="5465763"/>
          <p14:tracePt t="46524" x="7323138" y="5491163"/>
          <p14:tracePt t="46540" x="7331075" y="5510213"/>
          <p14:tracePt t="46573" x="7340600" y="5518150"/>
          <p14:tracePt t="46590" x="7358063" y="5518150"/>
          <p14:tracePt t="46607" x="7367588" y="5518150"/>
          <p14:tracePt t="46674" x="7375525" y="5518150"/>
          <p14:tracePt t="46706" x="7367588" y="5518150"/>
          <p14:tracePt t="46714" x="7331075" y="5537200"/>
          <p14:tracePt t="46724" x="7269163" y="5572125"/>
          <p14:tracePt t="46740" x="7054850" y="5634038"/>
          <p14:tracePt t="46757" x="6813550" y="5670550"/>
          <p14:tracePt t="46774" x="6572250" y="5680075"/>
          <p14:tracePt t="46790" x="6384925" y="5680075"/>
          <p14:tracePt t="46807" x="6242050" y="5653088"/>
          <p14:tracePt t="46824" x="6170613" y="5643563"/>
          <p14:tracePt t="46840" x="6143625" y="5626100"/>
          <p14:tracePt t="53765" x="6126163" y="5626100"/>
          <p14:tracePt t="54069" x="6099175" y="5626100"/>
          <p14:tracePt t="54077" x="6081713" y="5626100"/>
          <p14:tracePt t="54085" x="6054725" y="5626100"/>
          <p14:tracePt t="54097" x="6045200" y="5634038"/>
          <p14:tracePt t="54113" x="6037263" y="5634038"/>
          <p14:tracePt t="54486" x="6062663" y="5599113"/>
          <p14:tracePt t="54493" x="6108700" y="5554663"/>
          <p14:tracePt t="54502" x="6143625" y="5527675"/>
          <p14:tracePt t="54514" x="6188075" y="5500688"/>
          <p14:tracePt t="54530" x="6269038" y="5483225"/>
          <p14:tracePt t="54547" x="6330950" y="5465763"/>
          <p14:tracePt t="54564" x="6438900" y="5446713"/>
          <p14:tracePt t="54580" x="6562725" y="5438775"/>
          <p14:tracePt t="54598" x="6911975" y="5438775"/>
          <p14:tracePt t="54614" x="7197725" y="5438775"/>
          <p14:tracePt t="54630" x="7572375" y="5438775"/>
          <p14:tracePt t="54647" x="7939088" y="5438775"/>
          <p14:tracePt t="54664" x="8304213" y="5438775"/>
          <p14:tracePt t="54680" x="8661400" y="5465763"/>
          <p14:tracePt t="54697" x="8929688" y="5483225"/>
          <p14:tracePt t="54714" x="9205913" y="5537200"/>
          <p14:tracePt t="54731" x="9474200" y="5537200"/>
          <p14:tracePt t="54747" x="9725025" y="5537200"/>
          <p14:tracePt t="54764" x="9858375" y="5518150"/>
          <p14:tracePt t="54780" x="9966325" y="5456238"/>
          <p14:tracePt t="54798" x="10028238" y="5394325"/>
          <p14:tracePt t="54814" x="10037763" y="5375275"/>
          <p14:tracePt t="54831" x="10063163" y="5340350"/>
          <p14:tracePt t="54847" x="10109200" y="5268913"/>
          <p14:tracePt t="54864" x="10180638" y="5197475"/>
          <p14:tracePt t="54881" x="10260013" y="5116513"/>
          <p14:tracePt t="54897" x="10313988" y="5062538"/>
          <p14:tracePt t="54914" x="10385425" y="5010150"/>
          <p14:tracePt t="54931" x="10491788" y="4919663"/>
          <p14:tracePt t="54947" x="10582275" y="4867275"/>
          <p14:tracePt t="54964" x="10706100" y="4786313"/>
          <p14:tracePt t="54981" x="10777538" y="4741863"/>
          <p14:tracePt t="54998" x="10823575" y="4705350"/>
          <p14:tracePt t="55014" x="10823575" y="4697413"/>
          <p14:tracePt t="55031" x="10831513" y="4679950"/>
          <p14:tracePt t="55047" x="10831513" y="4660900"/>
          <p14:tracePt t="55064" x="10831513" y="4652963"/>
          <p14:tracePt t="55081" x="10831513" y="4643438"/>
          <p14:tracePt t="55262" x="10831513" y="4633913"/>
          <p14:tracePt t="55310" x="10823575" y="4625975"/>
          <p14:tracePt t="55422" x="10814050" y="4625975"/>
          <p14:tracePt t="55446" x="10804525" y="4625975"/>
          <p14:tracePt t="55454" x="10796588" y="4625975"/>
          <p14:tracePt t="55470" x="10787063" y="4625975"/>
          <p14:tracePt t="55486" x="10769600" y="4633913"/>
          <p14:tracePt t="55510" x="10760075" y="4633913"/>
          <p14:tracePt t="55518" x="10752138" y="4643438"/>
          <p14:tracePt t="55542" x="10742613" y="4652963"/>
          <p14:tracePt t="55550" x="10733088" y="4660900"/>
          <p14:tracePt t="55574" x="10706100" y="4679950"/>
          <p14:tracePt t="55590" x="10688638" y="4687888"/>
          <p14:tracePt t="55606" x="10688638" y="4697413"/>
          <p14:tracePt t="55615" x="10680700" y="4697413"/>
          <p14:tracePt t="55631" x="10680700" y="4705350"/>
          <p14:tracePt t="55648" x="10661650" y="4705350"/>
          <p14:tracePt t="55665" x="10653713" y="4724400"/>
          <p14:tracePt t="55681" x="10644188" y="4724400"/>
          <p14:tracePt t="55698" x="10626725" y="4732338"/>
          <p14:tracePt t="55715" x="10609263" y="4751388"/>
          <p14:tracePt t="55732" x="10599738" y="4751388"/>
          <p14:tracePt t="55748" x="10590213" y="4759325"/>
          <p14:tracePt t="55765" x="10582275" y="4759325"/>
          <p14:tracePt t="55798" x="10572750" y="4759325"/>
          <p14:tracePt t="55815" x="10563225" y="4759325"/>
          <p14:tracePt t="55832" x="10555288" y="4768850"/>
          <p14:tracePt t="55848" x="10545763" y="4768850"/>
          <p14:tracePt t="55870" x="10537825" y="4768850"/>
          <p14:tracePt t="55881" x="10518775" y="4768850"/>
          <p14:tracePt t="55898" x="10501313" y="4768850"/>
          <p14:tracePt t="55915" x="10491788" y="4768850"/>
          <p14:tracePt t="55932" x="10456863" y="4768850"/>
          <p14:tracePt t="55948" x="10429875" y="4768850"/>
          <p14:tracePt t="55965" x="10394950" y="4768850"/>
          <p14:tracePt t="55982" x="10358438" y="4768850"/>
          <p14:tracePt t="55999" x="10331450" y="4768850"/>
          <p14:tracePt t="56015" x="10304463" y="4768850"/>
          <p14:tracePt t="56032" x="10304463" y="4759325"/>
          <p14:tracePt t="56174" x="10296525" y="4741863"/>
          <p14:tracePt t="56198" x="10296525" y="4732338"/>
          <p14:tracePt t="56206" x="10313988" y="4724400"/>
          <p14:tracePt t="56215" x="10358438" y="4714875"/>
          <p14:tracePt t="56232" x="10420350" y="4714875"/>
          <p14:tracePt t="56249" x="10474325" y="4714875"/>
          <p14:tracePt t="56265" x="10501313" y="4714875"/>
          <p14:tracePt t="56282" x="10510838" y="4714875"/>
          <p14:tracePt t="56298" x="10518775" y="4714875"/>
          <p14:tracePt t="56382" x="10528300" y="4705350"/>
          <p14:tracePt t="57223" x="10537825" y="4705350"/>
          <p14:tracePt t="57231" x="10537825" y="4714875"/>
          <p14:tracePt t="57247" x="10537825" y="4724400"/>
          <p14:tracePt t="57255" x="10537825" y="4741863"/>
          <p14:tracePt t="57266" x="10528300" y="4741863"/>
          <p14:tracePt t="57283" x="10510838" y="4776788"/>
          <p14:tracePt t="57299" x="10501313" y="4795838"/>
          <p14:tracePt t="57316" x="10483850" y="4822825"/>
          <p14:tracePt t="57333" x="10474325" y="4840288"/>
          <p14:tracePt t="57349" x="10447338" y="4867275"/>
          <p14:tracePt t="57366" x="10429875" y="4894263"/>
          <p14:tracePt t="57383" x="10412413" y="4919663"/>
          <p14:tracePt t="57399" x="10394950" y="4929188"/>
          <p14:tracePt t="57416" x="10385425" y="4938713"/>
          <p14:tracePt t="57433" x="10367963" y="4956175"/>
          <p14:tracePt t="57466" x="10358438" y="4965700"/>
          <p14:tracePt t="57483" x="10340975" y="4973638"/>
          <p14:tracePt t="57499" x="10331450" y="4973638"/>
          <p14:tracePt t="57516" x="10313988" y="4973638"/>
          <p14:tracePt t="57533" x="10304463" y="4991100"/>
          <p14:tracePt t="57549" x="10287000" y="5000625"/>
          <p14:tracePt t="57566" x="10252075" y="5027613"/>
          <p14:tracePt t="57775" x="10260013" y="5027613"/>
          <p14:tracePt t="57783" x="10277475" y="5027613"/>
          <p14:tracePt t="57791" x="10304463" y="5027613"/>
          <p14:tracePt t="57800" x="10313988" y="5018088"/>
          <p14:tracePt t="57816" x="10340975" y="5018088"/>
          <p14:tracePt t="57833" x="10385425" y="5010150"/>
          <p14:tracePt t="57850" x="10420350" y="5000625"/>
          <p14:tracePt t="57866" x="10447338" y="5000625"/>
          <p14:tracePt t="57883" x="10483850" y="5000625"/>
          <p14:tracePt t="57900" x="10510838" y="4991100"/>
          <p14:tracePt t="57916" x="10528300" y="4983163"/>
          <p14:tracePt t="57933" x="10545763" y="4973638"/>
          <p14:tracePt t="57950" x="10555288" y="4973638"/>
          <p14:tracePt t="57967" x="10563225" y="4973638"/>
          <p14:tracePt t="58007" x="10582275" y="4973638"/>
          <p14:tracePt t="58031" x="10590213" y="4973638"/>
          <p14:tracePt t="58039" x="10609263" y="4973638"/>
          <p14:tracePt t="58050" x="10617200" y="4973638"/>
          <p14:tracePt t="58067" x="10644188" y="4973638"/>
          <p14:tracePt t="58083" x="10688638" y="4973638"/>
          <p14:tracePt t="58100" x="10706100" y="4973638"/>
          <p14:tracePt t="58117" x="10715625" y="4973638"/>
          <p14:tracePt t="58247" x="10715625" y="4965700"/>
          <p14:tracePt t="58383" x="10725150" y="4965700"/>
          <p14:tracePt t="59160" x="10725150" y="4973638"/>
          <p14:tracePt t="59168" x="10715625" y="4991100"/>
          <p14:tracePt t="59176" x="10706100" y="5010150"/>
          <p14:tracePt t="59184" x="10688638" y="5037138"/>
          <p14:tracePt t="59201" x="10661650" y="5062538"/>
          <p14:tracePt t="59218" x="10634663" y="5108575"/>
          <p14:tracePt t="59235" x="10617200" y="5133975"/>
          <p14:tracePt t="59251" x="10599738" y="5153025"/>
          <p14:tracePt t="59268" x="10582275" y="5170488"/>
          <p14:tracePt t="59284" x="10555288" y="5180013"/>
          <p14:tracePt t="59301" x="10537825" y="5187950"/>
          <p14:tracePt t="59318" x="10518775" y="5197475"/>
          <p14:tracePt t="59334" x="10491788" y="5205413"/>
          <p14:tracePt t="59351" x="10483850" y="5214938"/>
          <p14:tracePt t="59368" x="10474325" y="5214938"/>
          <p14:tracePt t="59408" x="10474325" y="5224463"/>
          <p14:tracePt t="59418" x="10456863" y="5232400"/>
          <p14:tracePt t="59440" x="10439400" y="5232400"/>
          <p14:tracePt t="59451" x="10412413" y="5251450"/>
          <p14:tracePt t="59468" x="10375900" y="5259388"/>
          <p14:tracePt t="59484" x="10340975" y="5268913"/>
          <p14:tracePt t="59501" x="10323513" y="5276850"/>
          <p14:tracePt t="59624" x="10331450" y="5276850"/>
          <p14:tracePt t="59632" x="10340975" y="5276850"/>
          <p14:tracePt t="59640" x="10358438" y="5276850"/>
          <p14:tracePt t="59651" x="10385425" y="5276850"/>
          <p14:tracePt t="59668" x="10429875" y="5276850"/>
          <p14:tracePt t="59685" x="10491788" y="5268913"/>
          <p14:tracePt t="59701" x="10545763" y="5259388"/>
          <p14:tracePt t="59718" x="10599738" y="5251450"/>
          <p14:tracePt t="59735" x="10634663" y="5251450"/>
          <p14:tracePt t="59752" x="10680700" y="5251450"/>
          <p14:tracePt t="59768" x="10715625" y="5251450"/>
          <p14:tracePt t="59785" x="10742613" y="5251450"/>
          <p14:tracePt t="59801" x="10777538" y="5251450"/>
          <p14:tracePt t="59818" x="10804525" y="5251450"/>
          <p14:tracePt t="59835" x="10814050" y="5251450"/>
          <p14:tracePt t="60392" x="10823575" y="5251450"/>
          <p14:tracePt t="60424" x="10814050" y="5268913"/>
          <p14:tracePt t="60432" x="10777538" y="5303838"/>
          <p14:tracePt t="60440" x="10769600" y="5322888"/>
          <p14:tracePt t="60452" x="10742613" y="5357813"/>
          <p14:tracePt t="60469" x="10698163" y="5411788"/>
          <p14:tracePt t="60485" x="10644188" y="5473700"/>
          <p14:tracePt t="60502" x="10599738" y="5527675"/>
          <p14:tracePt t="60519" x="10572750" y="5554663"/>
          <p14:tracePt t="60536" x="10555288" y="5572125"/>
          <p14:tracePt t="60552" x="10545763" y="5581650"/>
          <p14:tracePt t="60569" x="10528300" y="5599113"/>
          <p14:tracePt t="60585" x="10501313" y="5608638"/>
          <p14:tracePt t="60602" x="10420350" y="5634038"/>
          <p14:tracePt t="60619" x="10367963" y="5643563"/>
          <p14:tracePt t="60635" x="10296525" y="5670550"/>
          <p14:tracePt t="60652" x="10269538" y="5680075"/>
          <p14:tracePt t="60669" x="10242550" y="5680075"/>
          <p14:tracePt t="60881" x="10260013" y="5680075"/>
          <p14:tracePt t="60889" x="10277475" y="5680075"/>
          <p14:tracePt t="60897" x="10313988" y="5680075"/>
          <p14:tracePt t="60905" x="10358438" y="5680075"/>
          <p14:tracePt t="60919" x="10394950" y="5670550"/>
          <p14:tracePt t="60937" x="10545763" y="5661025"/>
          <p14:tracePt t="60952" x="10634663" y="5643563"/>
          <p14:tracePt t="60969" x="10680700" y="5626100"/>
          <p14:tracePt t="60986" x="10688638" y="5626100"/>
          <p14:tracePt t="61041" x="10698163" y="5626100"/>
          <p14:tracePt t="61049" x="10706100" y="5626100"/>
          <p14:tracePt t="61057" x="10715625" y="5626100"/>
          <p14:tracePt t="61069" x="10733088" y="5626100"/>
          <p14:tracePt t="61086" x="10760075" y="5626100"/>
          <p14:tracePt t="61103" x="10796588" y="5626100"/>
          <p14:tracePt t="61633" x="10796588" y="5634038"/>
          <p14:tracePt t="61641" x="10769600" y="5634038"/>
          <p14:tracePt t="61653" x="10725150" y="5661025"/>
          <p14:tracePt t="61670" x="10626725" y="5680075"/>
          <p14:tracePt t="61686" x="10510838" y="5705475"/>
          <p14:tracePt t="61703" x="10402888" y="5715000"/>
          <p14:tracePt t="61720" x="10296525" y="5715000"/>
          <p14:tracePt t="61737" x="10161588" y="5715000"/>
          <p14:tracePt t="61753" x="9983788" y="5670550"/>
          <p14:tracePt t="61770" x="9823450" y="5589588"/>
          <p14:tracePt t="61786" x="9617075" y="5465763"/>
          <p14:tracePt t="61803" x="9429750" y="5357813"/>
          <p14:tracePt t="61820" x="9277350" y="5276850"/>
          <p14:tracePt t="61837" x="9170988" y="5224463"/>
          <p14:tracePt t="61853" x="9109075" y="5180013"/>
          <p14:tracePt t="61870" x="9082088" y="5153025"/>
          <p14:tracePt t="61887" x="9045575" y="5133975"/>
          <p14:tracePt t="61903" x="8991600" y="5099050"/>
          <p14:tracePt t="61920" x="8920163" y="5072063"/>
          <p14:tracePt t="61937" x="8867775" y="5045075"/>
          <p14:tracePt t="61953" x="8848725" y="5037138"/>
          <p14:tracePt t="62017" x="8840788" y="5037138"/>
          <p14:tracePt t="62057" x="8823325" y="5027613"/>
          <p14:tracePt t="62073" x="8823325" y="5018088"/>
          <p14:tracePt t="62081" x="8813800" y="5018088"/>
          <p14:tracePt t="62089" x="8804275" y="5010150"/>
          <p14:tracePt t="62103" x="8786813" y="4983163"/>
          <p14:tracePt t="62120" x="8724900" y="4938713"/>
          <p14:tracePt t="62137" x="8582025" y="4867275"/>
          <p14:tracePt t="62153" x="8501063" y="4830763"/>
          <p14:tracePt t="62170" x="8439150" y="4813300"/>
          <p14:tracePt t="62187" x="8412163" y="4786313"/>
          <p14:tracePt t="62204" x="8394700" y="4786313"/>
          <p14:tracePt t="62265" x="8385175" y="4786313"/>
          <p14:tracePt t="62393" x="8385175" y="4776788"/>
          <p14:tracePt t="62473" x="8394700" y="4776788"/>
          <p14:tracePt t="62481" x="8402638" y="4776788"/>
          <p14:tracePt t="62489" x="8429625" y="4776788"/>
          <p14:tracePt t="62504" x="8447088" y="4776788"/>
          <p14:tracePt t="62521" x="8466138" y="4776788"/>
          <p14:tracePt t="62538" x="8474075" y="4776788"/>
          <p14:tracePt t="62786" x="8483600" y="4776788"/>
          <p14:tracePt t="62857" x="8491538" y="4795838"/>
          <p14:tracePt t="62882" x="8491538" y="4813300"/>
          <p14:tracePt t="62897" x="8491538" y="4822825"/>
          <p14:tracePt t="62906" x="8491538" y="4830763"/>
          <p14:tracePt t="62922" x="8474075" y="4830763"/>
          <p14:tracePt t="62929" x="8447088" y="4830763"/>
          <p14:tracePt t="62938" x="8429625" y="4830763"/>
          <p14:tracePt t="62954" x="8412163" y="4830763"/>
          <p14:tracePt t="62971" x="8375650" y="4830763"/>
          <p14:tracePt t="63004" x="8367713" y="4830763"/>
          <p14:tracePt t="63021" x="8358188" y="4830763"/>
          <p14:tracePt t="68196" x="8232775" y="4830763"/>
          <p14:tracePt t="68204" x="7974013" y="4875213"/>
          <p14:tracePt t="68212" x="7769225" y="4902200"/>
          <p14:tracePt t="68225" x="7554913" y="4938713"/>
          <p14:tracePt t="68242" x="7215188" y="4991100"/>
          <p14:tracePt t="68259" x="6796088" y="5054600"/>
          <p14:tracePt t="68276" x="6054725" y="5160963"/>
          <p14:tracePt t="68292" x="5599113" y="5276850"/>
          <p14:tracePt t="68309" x="5357813" y="5384800"/>
          <p14:tracePt t="68325" x="5187950" y="5473700"/>
          <p14:tracePt t="68342" x="5116513" y="5554663"/>
          <p14:tracePt t="68359" x="5089525" y="5589588"/>
          <p14:tracePt t="68375" x="5072063" y="5608638"/>
          <p14:tracePt t="68392" x="5037138" y="5626100"/>
          <p14:tracePt t="68409" x="5010150" y="5626100"/>
          <p14:tracePt t="68426" x="4956175" y="5653088"/>
          <p14:tracePt t="68442" x="4894263" y="5680075"/>
          <p14:tracePt t="68459" x="4830763" y="5724525"/>
          <p14:tracePt t="68476" x="4741863" y="5759450"/>
          <p14:tracePt t="68492" x="4687888" y="5768975"/>
          <p14:tracePt t="68509" x="4572000" y="5768975"/>
          <p14:tracePt t="68526" x="4330700" y="5732463"/>
          <p14:tracePt t="68542" x="3902075" y="5643563"/>
          <p14:tracePt t="68559" x="3384550" y="5554663"/>
          <p14:tracePt t="68575" x="2874963" y="5483225"/>
          <p14:tracePt t="68592" x="2482850" y="5438775"/>
          <p14:tracePt t="68609" x="2251075" y="5402263"/>
          <p14:tracePt t="68626" x="2197100" y="5394325"/>
          <p14:tracePt t="68659" x="2197100" y="5384800"/>
          <p14:tracePt t="68676" x="2197100" y="5367338"/>
          <p14:tracePt t="68692" x="2197100" y="5348288"/>
          <p14:tracePt t="68709" x="2170113" y="5286375"/>
          <p14:tracePt t="68726" x="2133600" y="5197475"/>
          <p14:tracePt t="68743" x="2098675" y="5108575"/>
          <p14:tracePt t="68759" x="2081213" y="5089525"/>
          <p14:tracePt t="68812" x="2089150" y="5108575"/>
          <p14:tracePt t="68820" x="2125663" y="5143500"/>
          <p14:tracePt t="68828" x="2160588" y="5170488"/>
          <p14:tracePt t="68842" x="2179638" y="5180013"/>
          <p14:tracePt t="68859" x="2241550" y="5197475"/>
          <p14:tracePt t="68876" x="2393950" y="5241925"/>
          <p14:tracePt t="68893" x="2482850" y="5259388"/>
          <p14:tracePt t="68909" x="2571750" y="5295900"/>
          <p14:tracePt t="68926" x="2660650" y="5322888"/>
          <p14:tracePt t="68943" x="2714625" y="5357813"/>
          <p14:tracePt t="68959" x="2724150" y="5357813"/>
          <p14:tracePt t="68976" x="2751138" y="5357813"/>
          <p14:tracePt t="69029" x="2759075" y="5357813"/>
          <p14:tracePt t="69045" x="2776538" y="5357813"/>
          <p14:tracePt t="69052" x="2786063" y="5357813"/>
          <p14:tracePt t="69061" x="2803525" y="5357813"/>
          <p14:tracePt t="69076" x="2857500" y="5367338"/>
          <p14:tracePt t="69093" x="2938463" y="5375275"/>
          <p14:tracePt t="69109" x="3009900" y="5394325"/>
          <p14:tracePt t="69126" x="3081338" y="5411788"/>
          <p14:tracePt t="69143" x="3116263" y="5429250"/>
          <p14:tracePt t="69159" x="3143250" y="5438775"/>
          <p14:tracePt t="69244" x="3125788" y="5438775"/>
          <p14:tracePt t="69253" x="3116263" y="5438775"/>
          <p14:tracePt t="69261" x="3089275" y="5438775"/>
          <p14:tracePt t="69276" x="3062288" y="5438775"/>
          <p14:tracePt t="69293" x="3054350" y="5438775"/>
          <p14:tracePt t="69340" x="3089275" y="5446713"/>
          <p14:tracePt t="69349" x="3143250" y="5483225"/>
          <p14:tracePt t="69360" x="3214688" y="5500688"/>
          <p14:tracePt t="69376" x="3330575" y="5554663"/>
          <p14:tracePt t="69393" x="3419475" y="5572125"/>
          <p14:tracePt t="69410" x="3446463" y="5581650"/>
          <p14:tracePt t="69461" x="3402013" y="5562600"/>
          <p14:tracePt t="69468" x="3357563" y="5545138"/>
          <p14:tracePt t="69477" x="3348038" y="5527675"/>
          <p14:tracePt t="69493" x="3340100" y="5527675"/>
          <p14:tracePt t="69510" x="3330575" y="5527675"/>
          <p14:tracePt t="69549" x="3340100" y="5527675"/>
          <p14:tracePt t="69557" x="3348038" y="5527675"/>
          <p14:tracePt t="69565" x="3357563" y="5527675"/>
          <p14:tracePt t="69576" x="3367088" y="5527675"/>
          <p14:tracePt t="69593" x="3375025" y="5527675"/>
          <p14:tracePt t="69725" x="3384550" y="5527675"/>
          <p14:tracePt t="69733" x="3402013" y="5527675"/>
          <p14:tracePt t="69743" x="3411538" y="5527675"/>
          <p14:tracePt t="69760" x="3429000" y="5527675"/>
          <p14:tracePt t="69797" x="3438525" y="5527675"/>
          <p14:tracePt t="69893" x="3465513" y="5527675"/>
          <p14:tracePt t="69901" x="3490913" y="5537200"/>
          <p14:tracePt t="69910" x="3536950" y="5545138"/>
          <p14:tracePt t="69927" x="3598863" y="5545138"/>
          <p14:tracePt t="69944" x="3643313" y="5545138"/>
          <p14:tracePt t="70045" x="3652838" y="5545138"/>
          <p14:tracePt t="70053" x="3660775" y="5545138"/>
          <p14:tracePt t="70069" x="3670300" y="5545138"/>
          <p14:tracePt t="70117" x="3670300" y="555466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4.2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159</Words>
  <Application>Microsoft Office PowerPoint</Application>
  <PresentationFormat>Ecrã Panorâmico</PresentationFormat>
  <Paragraphs>47</Paragraphs>
  <Slides>14</Slides>
  <Notes>0</Notes>
  <HiddenSlides>0</HiddenSlides>
  <MMClips>14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Kátia Susana Farias Dourado</dc:creator>
  <cp:lastModifiedBy>Kátia Susana Farias Dourado</cp:lastModifiedBy>
  <cp:revision>35</cp:revision>
  <dcterms:created xsi:type="dcterms:W3CDTF">2017-01-22T16:25:20Z</dcterms:created>
  <dcterms:modified xsi:type="dcterms:W3CDTF">2017-01-23T21:55:00Z</dcterms:modified>
</cp:coreProperties>
</file>